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media/image1.png" ContentType="image/png"/>
  <Override PartName="/ppt/media/image9.png" ContentType="image/png"/>
  <Override PartName="/ppt/media/image8.jpeg" ContentType="image/jpeg"/>
  <Override PartName="/ppt/media/image2.png" ContentType="image/png"/>
  <Override PartName="/ppt/media/image7.jpeg" ContentType="image/jpeg"/>
  <Override PartName="/ppt/media/image3.png" ContentType="image/png"/>
  <Override PartName="/ppt/media/image19.jpeg" ContentType="image/jpeg"/>
  <Override PartName="/ppt/media/image16.png" ContentType="image/png"/>
  <Override PartName="/ppt/media/image6.jpeg" ContentType="image/jpeg"/>
  <Override PartName="/ppt/media/image4.jpeg" ContentType="image/jpeg"/>
  <Override PartName="/ppt/media/image5.jpeg" ContentType="image/jpeg"/>
  <Override PartName="/ppt/media/image10.png" ContentType="image/png"/>
  <Override PartName="/ppt/media/image17.jpeg" ContentType="image/jpeg"/>
  <Override PartName="/ppt/media/image11.png" ContentType="image/png"/>
  <Override PartName="/ppt/media/image12.png" ContentType="image/png"/>
  <Override PartName="/ppt/media/image13.png" ContentType="image/png"/>
  <Override PartName="/ppt/media/image14.jpeg" ContentType="image/jpeg"/>
  <Override PartName="/ppt/media/image24.png" ContentType="image/png"/>
  <Override PartName="/ppt/media/image15.png" ContentType="image/png"/>
  <Override PartName="/ppt/media/image18.jpeg" ContentType="image/jpeg"/>
  <Override PartName="/ppt/media/image20.png" ContentType="image/png"/>
  <Override PartName="/ppt/media/image21.png" ContentType="image/png"/>
  <Override PartName="/ppt/media/image22.png" ContentType="image/png"/>
  <Override PartName="/ppt/media/image23.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6811E02-EAC6-4058-9F0C-ABDD3F578785}" type="slidenum">
              <a:t>&lt;#&gt;</a:t>
            </a:fld>
          </a:p>
        </p:txBody>
      </p:sp>
      <p:sp>
        <p:nvSpPr>
          <p:cNvPr id="4" name="PlaceHolder 3"/>
          <p:cNvSpPr>
            <a:spLocks noGrp="1"/>
          </p:cNvSpPr>
          <p:nvPr>
            <p:ph type="dt" idx="1"/>
          </p:nvPr>
        </p:nvSpPr>
        <p:spPr/>
        <p:txBody>
          <a:bodyPr/>
          <a:p>
            <a:r>
              <a:rPr lang="en-GB"/>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36" name="PlaceHolder 2"/>
          <p:cNvSpPr>
            <a:spLocks noGrp="1"/>
          </p:cNvSpPr>
          <p:nvPr>
            <p:ph/>
          </p:nvPr>
        </p:nvSpPr>
        <p:spPr>
          <a:xfrm>
            <a:off x="900000" y="1440000"/>
            <a:ext cx="82800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37" name="PlaceHolder 3"/>
          <p:cNvSpPr>
            <a:spLocks noGrp="1"/>
          </p:cNvSpPr>
          <p:nvPr>
            <p:ph/>
          </p:nvPr>
        </p:nvSpPr>
        <p:spPr>
          <a:xfrm>
            <a:off x="900000" y="3320280"/>
            <a:ext cx="82800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2120690-7684-408C-A0B8-A5FAED0C21F5}" type="slidenum">
              <a:t>&lt;#&gt;</a:t>
            </a:fld>
          </a:p>
        </p:txBody>
      </p:sp>
      <p:sp>
        <p:nvSpPr>
          <p:cNvPr id="7" name="PlaceHolder 6"/>
          <p:cNvSpPr>
            <a:spLocks noGrp="1"/>
          </p:cNvSpPr>
          <p:nvPr>
            <p:ph type="dt" idx="1"/>
          </p:nvPr>
        </p:nvSpPr>
        <p:spPr/>
        <p:txBody>
          <a:bodyPr/>
          <a:p>
            <a:r>
              <a:rPr lang="en-GB"/>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39" name="PlaceHolder 2"/>
          <p:cNvSpPr>
            <a:spLocks noGrp="1"/>
          </p:cNvSpPr>
          <p:nvPr>
            <p:ph/>
          </p:nvPr>
        </p:nvSpPr>
        <p:spPr>
          <a:xfrm>
            <a:off x="900000" y="144000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0" name="PlaceHolder 3"/>
          <p:cNvSpPr>
            <a:spLocks noGrp="1"/>
          </p:cNvSpPr>
          <p:nvPr>
            <p:ph/>
          </p:nvPr>
        </p:nvSpPr>
        <p:spPr>
          <a:xfrm>
            <a:off x="5142600" y="144000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1" name="PlaceHolder 4"/>
          <p:cNvSpPr>
            <a:spLocks noGrp="1"/>
          </p:cNvSpPr>
          <p:nvPr>
            <p:ph/>
          </p:nvPr>
        </p:nvSpPr>
        <p:spPr>
          <a:xfrm>
            <a:off x="900000" y="332028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2" name="PlaceHolder 5"/>
          <p:cNvSpPr>
            <a:spLocks noGrp="1"/>
          </p:cNvSpPr>
          <p:nvPr>
            <p:ph/>
          </p:nvPr>
        </p:nvSpPr>
        <p:spPr>
          <a:xfrm>
            <a:off x="5142600" y="332028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7E86F1F3-0F49-4809-B2C7-BFFB191302BE}" type="slidenum">
              <a:t>&lt;#&gt;</a:t>
            </a:fld>
          </a:p>
        </p:txBody>
      </p:sp>
      <p:sp>
        <p:nvSpPr>
          <p:cNvPr id="9" name="PlaceHolder 8"/>
          <p:cNvSpPr>
            <a:spLocks noGrp="1"/>
          </p:cNvSpPr>
          <p:nvPr>
            <p:ph type="dt" idx="1"/>
          </p:nvPr>
        </p:nvSpPr>
        <p:spPr/>
        <p:txBody>
          <a:bodyPr/>
          <a:p>
            <a:r>
              <a:rPr lang="en-GB"/>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44" name="PlaceHolder 2"/>
          <p:cNvSpPr>
            <a:spLocks noGrp="1"/>
          </p:cNvSpPr>
          <p:nvPr>
            <p:ph/>
          </p:nvPr>
        </p:nvSpPr>
        <p:spPr>
          <a:xfrm>
            <a:off x="900000" y="1440000"/>
            <a:ext cx="26658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5" name="PlaceHolder 3"/>
          <p:cNvSpPr>
            <a:spLocks noGrp="1"/>
          </p:cNvSpPr>
          <p:nvPr>
            <p:ph/>
          </p:nvPr>
        </p:nvSpPr>
        <p:spPr>
          <a:xfrm>
            <a:off x="3699360" y="1440000"/>
            <a:ext cx="26658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6" name="PlaceHolder 4"/>
          <p:cNvSpPr>
            <a:spLocks noGrp="1"/>
          </p:cNvSpPr>
          <p:nvPr>
            <p:ph/>
          </p:nvPr>
        </p:nvSpPr>
        <p:spPr>
          <a:xfrm>
            <a:off x="6499080" y="1440000"/>
            <a:ext cx="26658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7" name="PlaceHolder 5"/>
          <p:cNvSpPr>
            <a:spLocks noGrp="1"/>
          </p:cNvSpPr>
          <p:nvPr>
            <p:ph/>
          </p:nvPr>
        </p:nvSpPr>
        <p:spPr>
          <a:xfrm>
            <a:off x="900000" y="3320280"/>
            <a:ext cx="26658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8" name="PlaceHolder 6"/>
          <p:cNvSpPr>
            <a:spLocks noGrp="1"/>
          </p:cNvSpPr>
          <p:nvPr>
            <p:ph/>
          </p:nvPr>
        </p:nvSpPr>
        <p:spPr>
          <a:xfrm>
            <a:off x="3699360" y="3320280"/>
            <a:ext cx="26658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9" name="PlaceHolder 7"/>
          <p:cNvSpPr>
            <a:spLocks noGrp="1"/>
          </p:cNvSpPr>
          <p:nvPr>
            <p:ph/>
          </p:nvPr>
        </p:nvSpPr>
        <p:spPr>
          <a:xfrm>
            <a:off x="6499080" y="3320280"/>
            <a:ext cx="26658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A0C3F3D4-5DDD-4049-ACEF-BDB6F28E81AB}" type="slidenum">
              <a:t>&lt;#&gt;</a:t>
            </a:fld>
          </a:p>
        </p:txBody>
      </p:sp>
      <p:sp>
        <p:nvSpPr>
          <p:cNvPr id="11" name="PlaceHolder 10"/>
          <p:cNvSpPr>
            <a:spLocks noGrp="1"/>
          </p:cNvSpPr>
          <p:nvPr>
            <p:ph type="dt" idx="1"/>
          </p:nvPr>
        </p:nvSpPr>
        <p:spPr/>
        <p:txBody>
          <a:bodyPr/>
          <a:p>
            <a:r>
              <a:rPr lang="en-GB"/>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15" name="PlaceHolder 2"/>
          <p:cNvSpPr>
            <a:spLocks noGrp="1"/>
          </p:cNvSpPr>
          <p:nvPr>
            <p:ph type="subTitle"/>
          </p:nvPr>
        </p:nvSpPr>
        <p:spPr>
          <a:xfrm>
            <a:off x="900000" y="1440000"/>
            <a:ext cx="8280000" cy="360000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5BE4F02-450A-43F2-BED6-63E92025CA55}" type="slidenum">
              <a:t>&lt;#&gt;</a:t>
            </a:fld>
          </a:p>
        </p:txBody>
      </p:sp>
      <p:sp>
        <p:nvSpPr>
          <p:cNvPr id="6" name="PlaceHolder 5"/>
          <p:cNvSpPr>
            <a:spLocks noGrp="1"/>
          </p:cNvSpPr>
          <p:nvPr>
            <p:ph type="dt" idx="1"/>
          </p:nvPr>
        </p:nvSpPr>
        <p:spPr/>
        <p:txBody>
          <a:bodyPr/>
          <a:p>
            <a:r>
              <a:rPr lang="en-GB"/>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17" name="PlaceHolder 2"/>
          <p:cNvSpPr>
            <a:spLocks noGrp="1"/>
          </p:cNvSpPr>
          <p:nvPr>
            <p:ph/>
          </p:nvPr>
        </p:nvSpPr>
        <p:spPr>
          <a:xfrm>
            <a:off x="900000" y="1440000"/>
            <a:ext cx="8280000" cy="360000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A615AE5-8C03-43CE-ABEB-0C56348D8A52}" type="slidenum">
              <a:t>&lt;#&gt;</a:t>
            </a:fld>
          </a:p>
        </p:txBody>
      </p:sp>
      <p:sp>
        <p:nvSpPr>
          <p:cNvPr id="6" name="PlaceHolder 5"/>
          <p:cNvSpPr>
            <a:spLocks noGrp="1"/>
          </p:cNvSpPr>
          <p:nvPr>
            <p:ph type="dt" idx="1"/>
          </p:nvPr>
        </p:nvSpPr>
        <p:spPr/>
        <p:txBody>
          <a:bodyPr/>
          <a:p>
            <a:r>
              <a:rPr lang="en-GB"/>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19" name="PlaceHolder 2"/>
          <p:cNvSpPr>
            <a:spLocks noGrp="1"/>
          </p:cNvSpPr>
          <p:nvPr>
            <p:ph/>
          </p:nvPr>
        </p:nvSpPr>
        <p:spPr>
          <a:xfrm>
            <a:off x="900000" y="1440000"/>
            <a:ext cx="4040280" cy="360000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20" name="PlaceHolder 3"/>
          <p:cNvSpPr>
            <a:spLocks noGrp="1"/>
          </p:cNvSpPr>
          <p:nvPr>
            <p:ph/>
          </p:nvPr>
        </p:nvSpPr>
        <p:spPr>
          <a:xfrm>
            <a:off x="5142600" y="1440000"/>
            <a:ext cx="4040280" cy="360000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1D7DB82-9A69-47D3-B38E-0314555FB7E6}" type="slidenum">
              <a:t>&lt;#&gt;</a:t>
            </a:fld>
          </a:p>
        </p:txBody>
      </p:sp>
      <p:sp>
        <p:nvSpPr>
          <p:cNvPr id="7" name="PlaceHolder 6"/>
          <p:cNvSpPr>
            <a:spLocks noGrp="1"/>
          </p:cNvSpPr>
          <p:nvPr>
            <p:ph type="dt" idx="1"/>
          </p:nvPr>
        </p:nvSpPr>
        <p:spPr/>
        <p:txBody>
          <a:bodyPr/>
          <a:p>
            <a:r>
              <a:rPr lang="en-GB"/>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0C54775A-E084-446B-A40B-9BC27521C6EE}" type="slidenum">
              <a:t>&lt;#&gt;</a:t>
            </a:fld>
          </a:p>
        </p:txBody>
      </p:sp>
      <p:sp>
        <p:nvSpPr>
          <p:cNvPr id="5" name="PlaceHolder 4"/>
          <p:cNvSpPr>
            <a:spLocks noGrp="1"/>
          </p:cNvSpPr>
          <p:nvPr>
            <p:ph type="dt" idx="1"/>
          </p:nvPr>
        </p:nvSpPr>
        <p:spPr/>
        <p:txBody>
          <a:bodyPr/>
          <a:p>
            <a:r>
              <a:rPr lang="en-GB"/>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3240000" y="450000"/>
            <a:ext cx="3600000" cy="4173120"/>
          </a:xfrm>
          <a:prstGeom prst="rect">
            <a:avLst/>
          </a:prstGeom>
          <a:noFill/>
          <a:ln w="0">
            <a:noFill/>
          </a:ln>
        </p:spPr>
        <p:txBody>
          <a:bodyPr lIns="0" rIns="0" tIns="0" bIns="0" anchor="ctr">
            <a:noAutofit/>
          </a:bodyPr>
          <a:p>
            <a:pPr algn="ctr"/>
            <a:endParaRPr b="0" lang="en-GB"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0E273174-67E7-4D6E-B1A0-3957B4A37ED4}" type="slidenum">
              <a:t>&lt;#&gt;</a:t>
            </a:fld>
          </a:p>
        </p:txBody>
      </p:sp>
      <p:sp>
        <p:nvSpPr>
          <p:cNvPr id="5" name="PlaceHolder 4"/>
          <p:cNvSpPr>
            <a:spLocks noGrp="1"/>
          </p:cNvSpPr>
          <p:nvPr>
            <p:ph type="dt" idx="1"/>
          </p:nvPr>
        </p:nvSpPr>
        <p:spPr/>
        <p:txBody>
          <a:bodyPr/>
          <a:p>
            <a:r>
              <a:rPr lang="en-GB"/>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24" name="PlaceHolder 2"/>
          <p:cNvSpPr>
            <a:spLocks noGrp="1"/>
          </p:cNvSpPr>
          <p:nvPr>
            <p:ph/>
          </p:nvPr>
        </p:nvSpPr>
        <p:spPr>
          <a:xfrm>
            <a:off x="900000" y="144000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25" name="PlaceHolder 3"/>
          <p:cNvSpPr>
            <a:spLocks noGrp="1"/>
          </p:cNvSpPr>
          <p:nvPr>
            <p:ph/>
          </p:nvPr>
        </p:nvSpPr>
        <p:spPr>
          <a:xfrm>
            <a:off x="5142600" y="1440000"/>
            <a:ext cx="4040280" cy="360000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26" name="PlaceHolder 4"/>
          <p:cNvSpPr>
            <a:spLocks noGrp="1"/>
          </p:cNvSpPr>
          <p:nvPr>
            <p:ph/>
          </p:nvPr>
        </p:nvSpPr>
        <p:spPr>
          <a:xfrm>
            <a:off x="900000" y="332028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B39A2CE-6B06-46A5-ADDC-4DC0F2D5FFB2}" type="slidenum">
              <a:t>&lt;#&gt;</a:t>
            </a:fld>
          </a:p>
        </p:txBody>
      </p:sp>
      <p:sp>
        <p:nvSpPr>
          <p:cNvPr id="8" name="PlaceHolder 7"/>
          <p:cNvSpPr>
            <a:spLocks noGrp="1"/>
          </p:cNvSpPr>
          <p:nvPr>
            <p:ph type="dt" idx="1"/>
          </p:nvPr>
        </p:nvSpPr>
        <p:spPr/>
        <p:txBody>
          <a:bodyPr/>
          <a:p>
            <a:r>
              <a:rPr lang="en-GB"/>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28" name="PlaceHolder 2"/>
          <p:cNvSpPr>
            <a:spLocks noGrp="1"/>
          </p:cNvSpPr>
          <p:nvPr>
            <p:ph/>
          </p:nvPr>
        </p:nvSpPr>
        <p:spPr>
          <a:xfrm>
            <a:off x="900000" y="1440000"/>
            <a:ext cx="4040280" cy="360000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29" name="PlaceHolder 3"/>
          <p:cNvSpPr>
            <a:spLocks noGrp="1"/>
          </p:cNvSpPr>
          <p:nvPr>
            <p:ph/>
          </p:nvPr>
        </p:nvSpPr>
        <p:spPr>
          <a:xfrm>
            <a:off x="5142600" y="144000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30" name="PlaceHolder 4"/>
          <p:cNvSpPr>
            <a:spLocks noGrp="1"/>
          </p:cNvSpPr>
          <p:nvPr>
            <p:ph/>
          </p:nvPr>
        </p:nvSpPr>
        <p:spPr>
          <a:xfrm>
            <a:off x="5142600" y="332028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C3F5F0E-5122-414E-8B36-5349555718BD}" type="slidenum">
              <a:t>&lt;#&gt;</a:t>
            </a:fld>
          </a:p>
        </p:txBody>
      </p:sp>
      <p:sp>
        <p:nvSpPr>
          <p:cNvPr id="8" name="PlaceHolder 7"/>
          <p:cNvSpPr>
            <a:spLocks noGrp="1"/>
          </p:cNvSpPr>
          <p:nvPr>
            <p:ph type="dt" idx="1"/>
          </p:nvPr>
        </p:nvSpPr>
        <p:spPr/>
        <p:txBody>
          <a:bodyPr/>
          <a:p>
            <a:r>
              <a:rPr lang="en-GB"/>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endParaRPr b="1" lang="en-GB" sz="3300" spc="-1" strike="noStrike">
              <a:solidFill>
                <a:srgbClr val="ffffff"/>
              </a:solidFill>
              <a:latin typeface="Arial"/>
            </a:endParaRPr>
          </a:p>
        </p:txBody>
      </p:sp>
      <p:sp>
        <p:nvSpPr>
          <p:cNvPr id="32" name="PlaceHolder 2"/>
          <p:cNvSpPr>
            <a:spLocks noGrp="1"/>
          </p:cNvSpPr>
          <p:nvPr>
            <p:ph/>
          </p:nvPr>
        </p:nvSpPr>
        <p:spPr>
          <a:xfrm>
            <a:off x="900000" y="144000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33" name="PlaceHolder 3"/>
          <p:cNvSpPr>
            <a:spLocks noGrp="1"/>
          </p:cNvSpPr>
          <p:nvPr>
            <p:ph/>
          </p:nvPr>
        </p:nvSpPr>
        <p:spPr>
          <a:xfrm>
            <a:off x="5142600" y="1440000"/>
            <a:ext cx="404028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34" name="PlaceHolder 4"/>
          <p:cNvSpPr>
            <a:spLocks noGrp="1"/>
          </p:cNvSpPr>
          <p:nvPr>
            <p:ph/>
          </p:nvPr>
        </p:nvSpPr>
        <p:spPr>
          <a:xfrm>
            <a:off x="900000" y="3320280"/>
            <a:ext cx="8280000" cy="1716840"/>
          </a:xfrm>
          <a:prstGeom prst="rect">
            <a:avLst/>
          </a:prstGeom>
          <a:noFill/>
          <a:ln w="0">
            <a:noFill/>
          </a:ln>
        </p:spPr>
        <p:txBody>
          <a:bodyPr lIns="0" rIns="0" tIns="0" bIns="0" anchor="t">
            <a:normAutofit/>
          </a:bodyPr>
          <a:p>
            <a:pPr indent="0">
              <a:spcAft>
                <a:spcPts val="1063"/>
              </a:spcAft>
              <a:buNone/>
            </a:pPr>
            <a:endParaRPr b="0" lang="en-GB" sz="24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BFC46B4-3E7F-4C6C-B688-0ADC6E58E0DE}" type="slidenum">
              <a:t>&lt;#&gt;</a:t>
            </a:fld>
          </a:p>
        </p:txBody>
      </p:sp>
      <p:sp>
        <p:nvSpPr>
          <p:cNvPr id="8" name="PlaceHolder 7"/>
          <p:cNvSpPr>
            <a:spLocks noGrp="1"/>
          </p:cNvSpPr>
          <p:nvPr>
            <p:ph type="dt" idx="1"/>
          </p:nvPr>
        </p:nvSpPr>
        <p:spPr/>
        <p:txBody>
          <a:bodyPr/>
          <a:p>
            <a:r>
              <a:rPr lang="en-GB"/>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13709"/>
        </a:solidFill>
      </p:bgPr>
    </p:bg>
    <p:spTree>
      <p:nvGrpSpPr>
        <p:cNvPr id="1" name=""/>
        <p:cNvGrpSpPr/>
        <p:nvPr/>
      </p:nvGrpSpPr>
      <p:grpSpPr>
        <a:xfrm>
          <a:off x="0" y="0"/>
          <a:ext cx="0" cy="0"/>
          <a:chOff x="0" y="0"/>
          <a:chExt cx="0" cy="0"/>
        </a:xfrm>
      </p:grpSpPr>
      <p:sp>
        <p:nvSpPr>
          <p:cNvPr id="0" name=""/>
          <p:cNvSpPr/>
          <p:nvPr/>
        </p:nvSpPr>
        <p:spPr>
          <a:xfrm rot="60000">
            <a:off x="356400" y="140040"/>
            <a:ext cx="9435240" cy="5220000"/>
          </a:xfrm>
          <a:prstGeom prst="rect">
            <a:avLst/>
          </a:prstGeom>
          <a:solidFill>
            <a:srgbClr val="2a6099"/>
          </a:solidFill>
          <a:ln w="108000">
            <a:solidFill>
              <a:srgbClr val="ffffff"/>
            </a:solidFill>
            <a:miter/>
          </a:ln>
        </p:spPr>
        <p:style>
          <a:lnRef idx="0"/>
          <a:fillRef idx="0"/>
          <a:effectRef idx="0"/>
          <a:fontRef idx="minor"/>
        </p:style>
        <p:txBody>
          <a:bodyPr wrap="none" lIns="135000" rIns="135000" tIns="90000" bIns="90000" anchor="ctr">
            <a:noAutofit/>
          </a:bodyPr>
          <a:p>
            <a:endParaRPr b="0" lang="en-GB" sz="1800" spc="-1" strike="noStrike">
              <a:solidFill>
                <a:srgbClr val="ffffff"/>
              </a:solidFill>
              <a:latin typeface="Arial"/>
            </a:endParaRPr>
          </a:p>
        </p:txBody>
      </p:sp>
      <p:sp>
        <p:nvSpPr>
          <p:cNvPr id="1" name=""/>
          <p:cNvSpPr/>
          <p:nvPr/>
        </p:nvSpPr>
        <p:spPr>
          <a:xfrm>
            <a:off x="437760" y="257760"/>
            <a:ext cx="9102240" cy="5322240"/>
          </a:xfrm>
          <a:prstGeom prst="rect">
            <a:avLst/>
          </a:prstGeom>
          <a:solidFill>
            <a:srgbClr val="111111">
              <a:alpha val="64000"/>
            </a:srgbClr>
          </a:solidFill>
          <a:ln w="108000">
            <a:noFill/>
          </a:ln>
        </p:spPr>
        <p:style>
          <a:lnRef idx="0"/>
          <a:fillRef idx="0"/>
          <a:effectRef idx="0"/>
          <a:fontRef idx="minor"/>
        </p:style>
        <p:txBody>
          <a:bodyPr wrap="none" lIns="90000" rIns="90000" tIns="45000" bIns="45000" anchor="ctr">
            <a:noAutofit/>
          </a:bodyPr>
          <a:p>
            <a:endParaRPr b="0" lang="en-GB" sz="1800" spc="-1" strike="noStrike">
              <a:solidFill>
                <a:srgbClr val="ffffff"/>
              </a:solidFill>
              <a:latin typeface="Arial"/>
            </a:endParaRPr>
          </a:p>
        </p:txBody>
      </p:sp>
      <p:sp>
        <p:nvSpPr>
          <p:cNvPr id="2" name=""/>
          <p:cNvSpPr/>
          <p:nvPr/>
        </p:nvSpPr>
        <p:spPr>
          <a:xfrm>
            <a:off x="540000" y="360000"/>
            <a:ext cx="9000000" cy="5220000"/>
          </a:xfrm>
          <a:prstGeom prst="rect">
            <a:avLst/>
          </a:prstGeom>
          <a:gradFill rotWithShape="0">
            <a:gsLst>
              <a:gs pos="0">
                <a:srgbClr val="ffff00"/>
              </a:gs>
              <a:gs pos="100000">
                <a:srgbClr val="ff8000"/>
              </a:gs>
            </a:gsLst>
            <a:path path="circle">
              <a:fillToRect l="50000" t="100000" r="50000" b="0"/>
            </a:path>
          </a:gradFill>
          <a:ln w="108000">
            <a:solidFill>
              <a:srgbClr val="ffffff"/>
            </a:solidFill>
            <a:miter/>
          </a:ln>
        </p:spPr>
        <p:style>
          <a:lnRef idx="0"/>
          <a:fillRef idx="0"/>
          <a:effectRef idx="0"/>
          <a:fontRef idx="minor"/>
        </p:style>
        <p:txBody>
          <a:bodyPr wrap="none" lIns="135000" rIns="135000" tIns="90000" bIns="90000" anchor="ctr">
            <a:noAutofit/>
          </a:bodyPr>
          <a:p>
            <a:endParaRPr b="0" lang="en-GB" sz="1800" spc="-1" strike="noStrike">
              <a:solidFill>
                <a:srgbClr val="ffffff"/>
              </a:solidFill>
              <a:latin typeface="Arial"/>
            </a:endParaRPr>
          </a:p>
        </p:txBody>
      </p:sp>
      <p:sp>
        <p:nvSpPr>
          <p:cNvPr id="3"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fontScale="96377"/>
          </a:bodyPr>
          <a:p>
            <a:pPr indent="0" algn="ctr">
              <a:buNone/>
            </a:pPr>
            <a:r>
              <a:rPr b="1" lang="en-GB" sz="3300" spc="-1" strike="noStrike">
                <a:solidFill>
                  <a:srgbClr val="ffffff"/>
                </a:solidFill>
                <a:latin typeface="Arial"/>
              </a:rPr>
              <a:t>Click to edit the title text format</a:t>
            </a:r>
            <a:endParaRPr b="1" lang="en-GB" sz="3300" spc="-1" strike="noStrike">
              <a:solidFill>
                <a:srgbClr val="ffffff"/>
              </a:solidFill>
              <a:latin typeface="Arial"/>
            </a:endParaRPr>
          </a:p>
        </p:txBody>
      </p:sp>
      <p:sp>
        <p:nvSpPr>
          <p:cNvPr id="4" name="PlaceHolder 2"/>
          <p:cNvSpPr>
            <a:spLocks noGrp="1"/>
          </p:cNvSpPr>
          <p:nvPr>
            <p:ph type="body"/>
          </p:nvPr>
        </p:nvSpPr>
        <p:spPr>
          <a:xfrm>
            <a:off x="900000" y="1440000"/>
            <a:ext cx="8280000" cy="360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Click to edit the outline text format</a:t>
            </a:r>
            <a:endParaRPr b="0" lang="en-GB" sz="2400" spc="-1" strike="noStrike">
              <a:solidFill>
                <a:srgbClr val="000000"/>
              </a:solidFill>
              <a:latin typeface="Arial"/>
            </a:endParaRPr>
          </a:p>
          <a:p>
            <a:pPr lvl="1" marL="864000" indent="-324000">
              <a:spcAft>
                <a:spcPts val="850"/>
              </a:spcAft>
              <a:buClr>
                <a:srgbClr val="000000"/>
              </a:buClr>
              <a:buSzPct val="75000"/>
              <a:buFont typeface="Symbol" charset="2"/>
              <a:buChar char=""/>
            </a:pPr>
            <a:r>
              <a:rPr b="0" lang="en-GB" sz="2100" spc="-1" strike="noStrike">
                <a:solidFill>
                  <a:srgbClr val="000000"/>
                </a:solidFill>
                <a:latin typeface="Arial"/>
              </a:rPr>
              <a:t>Second Outline Level</a:t>
            </a:r>
            <a:endParaRPr b="0" lang="en-GB" sz="2100" spc="-1" strike="noStrike">
              <a:solidFill>
                <a:srgbClr val="000000"/>
              </a:solidFill>
              <a:latin typeface="Arial"/>
            </a:endParaRPr>
          </a:p>
          <a:p>
            <a:pPr lvl="2" marL="1296000" indent="-288000">
              <a:spcAft>
                <a:spcPts val="638"/>
              </a:spcAft>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Aft>
                <a:spcPts val="425"/>
              </a:spcAft>
              <a:buClr>
                <a:srgbClr val="000000"/>
              </a:buClr>
              <a:buSzPct val="75000"/>
              <a:buFont typeface="Symbol" charset="2"/>
              <a:buChar char=""/>
            </a:pPr>
            <a:r>
              <a:rPr b="0" lang="en-GB" sz="1500" spc="-1" strike="noStrike">
                <a:solidFill>
                  <a:srgbClr val="000000"/>
                </a:solidFill>
                <a:latin typeface="Arial"/>
              </a:rPr>
              <a:t>Fourth Outline Level</a:t>
            </a:r>
            <a:endParaRPr b="0" lang="en-GB" sz="1500" spc="-1" strike="noStrike">
              <a:solidFill>
                <a:srgbClr val="000000"/>
              </a:solidFill>
              <a:latin typeface="Arial"/>
            </a:endParaRPr>
          </a:p>
          <a:p>
            <a:pPr lvl="4" marL="2160000" indent="-216000">
              <a:spcAft>
                <a:spcPts val="213"/>
              </a:spcAft>
              <a:buClr>
                <a:srgbClr val="000000"/>
              </a:buClr>
              <a:buSzPct val="45000"/>
              <a:buFont typeface="Wingdings" charset="2"/>
              <a:buChar char=""/>
            </a:pPr>
            <a:r>
              <a:rPr b="0" lang="en-GB" sz="1500" spc="-1" strike="noStrike">
                <a:solidFill>
                  <a:srgbClr val="000000"/>
                </a:solidFill>
                <a:latin typeface="Arial"/>
              </a:rPr>
              <a:t>Fifth Outline Level</a:t>
            </a:r>
            <a:endParaRPr b="0" lang="en-GB" sz="1500" spc="-1" strike="noStrike">
              <a:solidFill>
                <a:srgbClr val="000000"/>
              </a:solidFill>
              <a:latin typeface="Arial"/>
            </a:endParaRPr>
          </a:p>
          <a:p>
            <a:pPr lvl="5" marL="2592000" indent="-216000">
              <a:spcAft>
                <a:spcPts val="213"/>
              </a:spcAft>
              <a:buClr>
                <a:srgbClr val="000000"/>
              </a:buClr>
              <a:buSzPct val="45000"/>
              <a:buFont typeface="Wingdings" charset="2"/>
              <a:buChar char=""/>
            </a:pPr>
            <a:r>
              <a:rPr b="0" lang="en-GB" sz="1500" spc="-1" strike="noStrike">
                <a:solidFill>
                  <a:srgbClr val="000000"/>
                </a:solidFill>
                <a:latin typeface="Arial"/>
              </a:rPr>
              <a:t>Sixth Outline Level</a:t>
            </a:r>
            <a:endParaRPr b="0" lang="en-GB" sz="1500" spc="-1" strike="noStrike">
              <a:solidFill>
                <a:srgbClr val="000000"/>
              </a:solidFill>
              <a:latin typeface="Arial"/>
            </a:endParaRPr>
          </a:p>
          <a:p>
            <a:pPr lvl="6" marL="3024000" indent="-216000">
              <a:spcAft>
                <a:spcPts val="213"/>
              </a:spcAft>
              <a:buClr>
                <a:srgbClr val="000000"/>
              </a:buClr>
              <a:buSzPct val="45000"/>
              <a:buFont typeface="Wingdings" charset="2"/>
              <a:buChar char=""/>
            </a:pPr>
            <a:r>
              <a:rPr b="0" lang="en-GB" sz="1500" spc="-1" strike="noStrike">
                <a:solidFill>
                  <a:srgbClr val="000000"/>
                </a:solidFill>
                <a:latin typeface="Arial"/>
              </a:rPr>
              <a:t>Seventh Outline Level</a:t>
            </a:r>
            <a:endParaRPr b="0" lang="en-GB" sz="1500" spc="-1" strike="noStrike">
              <a:solidFill>
                <a:srgbClr val="000000"/>
              </a:solidFill>
              <a:latin typeface="Arial"/>
            </a:endParaRPr>
          </a:p>
        </p:txBody>
      </p:sp>
      <p:sp>
        <p:nvSpPr>
          <p:cNvPr id="5" name="PlaceHolder 3"/>
          <p:cNvSpPr>
            <a:spLocks noGrp="1"/>
          </p:cNvSpPr>
          <p:nvPr>
            <p:ph type="dt" idx="1"/>
          </p:nvPr>
        </p:nvSpPr>
        <p:spPr>
          <a:xfrm>
            <a:off x="900000" y="5166000"/>
            <a:ext cx="2160000" cy="392400"/>
          </a:xfrm>
          <a:prstGeom prst="rect">
            <a:avLst/>
          </a:prstGeom>
          <a:noFill/>
          <a:ln w="0">
            <a:noFill/>
          </a:ln>
        </p:spPr>
        <p:txBody>
          <a:bodyPr lIns="0" rIns="0" tIns="0" bIns="0" anchor="t">
            <a:noAutofit/>
          </a:bodyPr>
          <a:lstStyle>
            <a:lvl1pPr indent="0">
              <a:buNone/>
              <a:defRPr b="0" lang="en-GB" sz="1400" spc="-1" strike="noStrike">
                <a:solidFill>
                  <a:srgbClr val="000000"/>
                </a:solidFill>
                <a:latin typeface="Arial"/>
              </a:defRPr>
            </a:lvl1pPr>
          </a:lstStyle>
          <a:p>
            <a:pPr indent="0">
              <a:buNone/>
            </a:pPr>
            <a:r>
              <a:rPr b="0" lang="en-GB" sz="1400" spc="-1" strike="noStrike">
                <a:solidFill>
                  <a:srgbClr val="000000"/>
                </a:solidFill>
                <a:latin typeface="Arial"/>
              </a:rPr>
              <a:t>&lt;date/time&gt;</a:t>
            </a:r>
            <a:endParaRPr b="0" lang="en-GB" sz="1400" spc="-1" strike="noStrike">
              <a:solidFill>
                <a:srgbClr val="000000"/>
              </a:solidFill>
              <a:latin typeface="Arial"/>
            </a:endParaRPr>
          </a:p>
        </p:txBody>
      </p:sp>
      <p:sp>
        <p:nvSpPr>
          <p:cNvPr id="6" name="PlaceHolder 4"/>
          <p:cNvSpPr>
            <a:spLocks noGrp="1"/>
          </p:cNvSpPr>
          <p:nvPr>
            <p:ph type="ftr" idx="2"/>
          </p:nvPr>
        </p:nvSpPr>
        <p:spPr>
          <a:xfrm>
            <a:off x="3240000" y="5166000"/>
            <a:ext cx="3600000" cy="3924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Arial"/>
              </a:defRPr>
            </a:lvl1pPr>
          </a:lstStyle>
          <a:p>
            <a:pPr indent="0" algn="ctr">
              <a:buNone/>
            </a:pPr>
            <a:r>
              <a:rPr b="0" lang="en-GB" sz="1400" spc="-1" strike="noStrike">
                <a:solidFill>
                  <a:srgbClr val="000000"/>
                </a:solidFill>
                <a:latin typeface="Arial"/>
              </a:rPr>
              <a:t>&lt;footer&gt;</a:t>
            </a:r>
            <a:endParaRPr b="0" lang="en-GB" sz="1400" spc="-1" strike="noStrike">
              <a:solidFill>
                <a:srgbClr val="000000"/>
              </a:solidFill>
              <a:latin typeface="Arial"/>
            </a:endParaRPr>
          </a:p>
        </p:txBody>
      </p:sp>
      <p:sp>
        <p:nvSpPr>
          <p:cNvPr id="7" name="PlaceHolder 5"/>
          <p:cNvSpPr>
            <a:spLocks noGrp="1"/>
          </p:cNvSpPr>
          <p:nvPr>
            <p:ph type="sldNum" idx="3"/>
          </p:nvPr>
        </p:nvSpPr>
        <p:spPr>
          <a:xfrm>
            <a:off x="7020000" y="5166000"/>
            <a:ext cx="2160000" cy="392400"/>
          </a:xfrm>
          <a:prstGeom prst="rect">
            <a:avLst/>
          </a:prstGeom>
          <a:noFill/>
          <a:ln w="0">
            <a:noFill/>
          </a:ln>
        </p:spPr>
        <p:txBody>
          <a:bodyPr lIns="0" rIns="0" tIns="0" bIns="0" anchor="t">
            <a:noAutofit/>
          </a:bodyPr>
          <a:lstStyle>
            <a:lvl1pPr indent="0" algn="r">
              <a:buNone/>
              <a:defRPr b="0" lang="en-GB" sz="1400" spc="-1" strike="noStrike">
                <a:solidFill>
                  <a:srgbClr val="000000"/>
                </a:solidFill>
                <a:latin typeface="Arial"/>
              </a:defRPr>
            </a:lvl1pPr>
          </a:lstStyle>
          <a:p>
            <a:pPr indent="0" algn="r">
              <a:buNone/>
            </a:pPr>
            <a:fld id="{F26EFEFB-B702-4E2C-AEC5-527933244570}" type="slidenum">
              <a:rPr b="0" lang="en-GB" sz="1400" spc="-1" strike="noStrike">
                <a:solidFill>
                  <a:srgbClr val="000000"/>
                </a:solidFill>
                <a:latin typeface="Arial"/>
              </a:rPr>
              <a:t>&lt;number&gt;</a:t>
            </a:fld>
            <a:endParaRPr b="0" lang="en-GB" sz="1400" spc="-1" strike="noStrike">
              <a:solidFill>
                <a:srgbClr val="000000"/>
              </a:solidFill>
              <a:latin typeface="Arial"/>
            </a:endParaRPr>
          </a:p>
        </p:txBody>
      </p:sp>
      <p:sp>
        <p:nvSpPr>
          <p:cNvPr id="8" name=""/>
          <p:cNvSpPr/>
          <p:nvPr/>
        </p:nvSpPr>
        <p:spPr>
          <a:xfrm>
            <a:off x="454320" y="1209600"/>
            <a:ext cx="9216720" cy="4911480"/>
          </a:xfrm>
          <a:custGeom>
            <a:avLst/>
            <a:gdLst/>
            <a:ahLst/>
            <a:rect l="0" t="0" r="r" b="b"/>
            <a:pathLst>
              <a:path w="25602" h="13643">
                <a:moveTo>
                  <a:pt x="1816" y="6343"/>
                </a:moveTo>
                <a:cubicBezTo>
                  <a:pt x="1913" y="6343"/>
                  <a:pt x="2007" y="6368"/>
                  <a:pt x="2090" y="6416"/>
                </a:cubicBezTo>
                <a:lnTo>
                  <a:pt x="9467" y="10677"/>
                </a:lnTo>
                <a:lnTo>
                  <a:pt x="3444" y="4654"/>
                </a:lnTo>
                <a:cubicBezTo>
                  <a:pt x="3376" y="4586"/>
                  <a:pt x="3327" y="4501"/>
                  <a:pt x="3302" y="4408"/>
                </a:cubicBezTo>
                <a:cubicBezTo>
                  <a:pt x="3277" y="4315"/>
                  <a:pt x="3277" y="4217"/>
                  <a:pt x="3302" y="4124"/>
                </a:cubicBezTo>
                <a:cubicBezTo>
                  <a:pt x="3327" y="4031"/>
                  <a:pt x="3376" y="3947"/>
                  <a:pt x="3444" y="3878"/>
                </a:cubicBezTo>
                <a:cubicBezTo>
                  <a:pt x="3512" y="3810"/>
                  <a:pt x="3597" y="3761"/>
                  <a:pt x="3690" y="3736"/>
                </a:cubicBezTo>
                <a:cubicBezTo>
                  <a:pt x="3783" y="3712"/>
                  <a:pt x="3881" y="3712"/>
                  <a:pt x="3974" y="3736"/>
                </a:cubicBezTo>
                <a:cubicBezTo>
                  <a:pt x="4067" y="3761"/>
                  <a:pt x="4152" y="3810"/>
                  <a:pt x="4220" y="3878"/>
                </a:cubicBezTo>
                <a:lnTo>
                  <a:pt x="10240" y="9898"/>
                </a:lnTo>
                <a:lnTo>
                  <a:pt x="5984" y="2523"/>
                </a:lnTo>
                <a:cubicBezTo>
                  <a:pt x="5935" y="2440"/>
                  <a:pt x="5910" y="2345"/>
                  <a:pt x="5910" y="2249"/>
                </a:cubicBezTo>
                <a:cubicBezTo>
                  <a:pt x="5910" y="2153"/>
                  <a:pt x="5935" y="2058"/>
                  <a:pt x="5984" y="1975"/>
                </a:cubicBezTo>
                <a:cubicBezTo>
                  <a:pt x="6032" y="1892"/>
                  <a:pt x="6101" y="1822"/>
                  <a:pt x="6184" y="1774"/>
                </a:cubicBezTo>
                <a:cubicBezTo>
                  <a:pt x="6268" y="1726"/>
                  <a:pt x="6362" y="1701"/>
                  <a:pt x="6459" y="1701"/>
                </a:cubicBezTo>
                <a:cubicBezTo>
                  <a:pt x="6555" y="1701"/>
                  <a:pt x="6650" y="1726"/>
                  <a:pt x="6733" y="1774"/>
                </a:cubicBezTo>
                <a:cubicBezTo>
                  <a:pt x="6816" y="1822"/>
                  <a:pt x="6886" y="1892"/>
                  <a:pt x="6934" y="1975"/>
                </a:cubicBezTo>
                <a:lnTo>
                  <a:pt x="11194" y="9357"/>
                </a:lnTo>
                <a:lnTo>
                  <a:pt x="8987" y="1122"/>
                </a:lnTo>
                <a:cubicBezTo>
                  <a:pt x="8962" y="1029"/>
                  <a:pt x="8962" y="931"/>
                  <a:pt x="8987" y="838"/>
                </a:cubicBezTo>
                <a:cubicBezTo>
                  <a:pt x="9012" y="745"/>
                  <a:pt x="9061" y="661"/>
                  <a:pt x="9129" y="593"/>
                </a:cubicBezTo>
                <a:cubicBezTo>
                  <a:pt x="9197" y="524"/>
                  <a:pt x="9282" y="476"/>
                  <a:pt x="9375" y="451"/>
                </a:cubicBezTo>
                <a:cubicBezTo>
                  <a:pt x="9468" y="426"/>
                  <a:pt x="9566" y="426"/>
                  <a:pt x="9659" y="451"/>
                </a:cubicBezTo>
                <a:cubicBezTo>
                  <a:pt x="9752" y="476"/>
                  <a:pt x="9837" y="524"/>
                  <a:pt x="9905" y="593"/>
                </a:cubicBezTo>
                <a:cubicBezTo>
                  <a:pt x="9973" y="661"/>
                  <a:pt x="10022" y="745"/>
                  <a:pt x="10047" y="838"/>
                </a:cubicBezTo>
                <a:lnTo>
                  <a:pt x="12253" y="9073"/>
                </a:lnTo>
                <a:lnTo>
                  <a:pt x="12253" y="549"/>
                </a:lnTo>
                <a:cubicBezTo>
                  <a:pt x="12253" y="452"/>
                  <a:pt x="12279" y="358"/>
                  <a:pt x="12327" y="274"/>
                </a:cubicBezTo>
                <a:cubicBezTo>
                  <a:pt x="12375" y="191"/>
                  <a:pt x="12444" y="122"/>
                  <a:pt x="12528" y="73"/>
                </a:cubicBezTo>
                <a:cubicBezTo>
                  <a:pt x="12611" y="25"/>
                  <a:pt x="12706" y="0"/>
                  <a:pt x="12802" y="0"/>
                </a:cubicBezTo>
                <a:cubicBezTo>
                  <a:pt x="12898" y="0"/>
                  <a:pt x="12993" y="25"/>
                  <a:pt x="13076" y="73"/>
                </a:cubicBezTo>
                <a:cubicBezTo>
                  <a:pt x="13159" y="122"/>
                  <a:pt x="13229" y="191"/>
                  <a:pt x="13277" y="274"/>
                </a:cubicBezTo>
                <a:cubicBezTo>
                  <a:pt x="13325" y="358"/>
                  <a:pt x="13350" y="452"/>
                  <a:pt x="13350" y="549"/>
                </a:cubicBezTo>
                <a:lnTo>
                  <a:pt x="13350" y="9065"/>
                </a:lnTo>
                <a:lnTo>
                  <a:pt x="15554" y="842"/>
                </a:lnTo>
                <a:cubicBezTo>
                  <a:pt x="15579" y="749"/>
                  <a:pt x="15628" y="664"/>
                  <a:pt x="15696" y="596"/>
                </a:cubicBezTo>
                <a:cubicBezTo>
                  <a:pt x="15764" y="528"/>
                  <a:pt x="15849" y="479"/>
                  <a:pt x="15942" y="454"/>
                </a:cubicBezTo>
                <a:cubicBezTo>
                  <a:pt x="16035" y="429"/>
                  <a:pt x="16132" y="429"/>
                  <a:pt x="16225" y="454"/>
                </a:cubicBezTo>
                <a:cubicBezTo>
                  <a:pt x="16318" y="479"/>
                  <a:pt x="16403" y="528"/>
                  <a:pt x="16471" y="596"/>
                </a:cubicBezTo>
                <a:cubicBezTo>
                  <a:pt x="16539" y="664"/>
                  <a:pt x="16588" y="749"/>
                  <a:pt x="16613" y="842"/>
                </a:cubicBezTo>
                <a:cubicBezTo>
                  <a:pt x="16638" y="935"/>
                  <a:pt x="16638" y="1033"/>
                  <a:pt x="16613" y="1126"/>
                </a:cubicBezTo>
                <a:lnTo>
                  <a:pt x="14408" y="9358"/>
                </a:lnTo>
                <a:lnTo>
                  <a:pt x="18670" y="1975"/>
                </a:lnTo>
                <a:cubicBezTo>
                  <a:pt x="18718" y="1892"/>
                  <a:pt x="18788" y="1822"/>
                  <a:pt x="18871" y="1774"/>
                </a:cubicBezTo>
                <a:cubicBezTo>
                  <a:pt x="18954" y="1726"/>
                  <a:pt x="19049" y="1701"/>
                  <a:pt x="19145" y="1701"/>
                </a:cubicBezTo>
                <a:cubicBezTo>
                  <a:pt x="19241" y="1701"/>
                  <a:pt x="19336" y="1726"/>
                  <a:pt x="19419" y="1774"/>
                </a:cubicBezTo>
                <a:cubicBezTo>
                  <a:pt x="19503" y="1822"/>
                  <a:pt x="19572" y="1892"/>
                  <a:pt x="19620" y="1975"/>
                </a:cubicBezTo>
                <a:cubicBezTo>
                  <a:pt x="19668" y="2058"/>
                  <a:pt x="19694" y="2153"/>
                  <a:pt x="19694" y="2249"/>
                </a:cubicBezTo>
                <a:cubicBezTo>
                  <a:pt x="19694" y="2346"/>
                  <a:pt x="19668" y="2440"/>
                  <a:pt x="19620" y="2524"/>
                </a:cubicBezTo>
                <a:lnTo>
                  <a:pt x="19620" y="2523"/>
                </a:lnTo>
                <a:lnTo>
                  <a:pt x="19620" y="2524"/>
                </a:lnTo>
                <a:lnTo>
                  <a:pt x="15363" y="9897"/>
                </a:lnTo>
                <a:lnTo>
                  <a:pt x="21382" y="3878"/>
                </a:lnTo>
                <a:cubicBezTo>
                  <a:pt x="21450" y="3810"/>
                  <a:pt x="21535" y="3761"/>
                  <a:pt x="21628" y="3736"/>
                </a:cubicBezTo>
                <a:cubicBezTo>
                  <a:pt x="21721" y="3711"/>
                  <a:pt x="21819" y="3711"/>
                  <a:pt x="21912" y="3736"/>
                </a:cubicBezTo>
                <a:cubicBezTo>
                  <a:pt x="22005" y="3761"/>
                  <a:pt x="22090" y="3810"/>
                  <a:pt x="22158" y="3878"/>
                </a:cubicBezTo>
                <a:cubicBezTo>
                  <a:pt x="22226" y="3946"/>
                  <a:pt x="22275" y="4031"/>
                  <a:pt x="22300" y="4124"/>
                </a:cubicBezTo>
                <a:cubicBezTo>
                  <a:pt x="22325" y="4217"/>
                  <a:pt x="22325" y="4315"/>
                  <a:pt x="22300" y="4408"/>
                </a:cubicBezTo>
                <a:cubicBezTo>
                  <a:pt x="22275" y="4501"/>
                  <a:pt x="22226" y="4585"/>
                  <a:pt x="22158" y="4653"/>
                </a:cubicBezTo>
                <a:lnTo>
                  <a:pt x="16131" y="10681"/>
                </a:lnTo>
                <a:lnTo>
                  <a:pt x="23513" y="6418"/>
                </a:lnTo>
                <a:cubicBezTo>
                  <a:pt x="23597" y="6370"/>
                  <a:pt x="23691" y="6345"/>
                  <a:pt x="23788" y="6345"/>
                </a:cubicBezTo>
                <a:cubicBezTo>
                  <a:pt x="23884" y="6345"/>
                  <a:pt x="23978" y="6370"/>
                  <a:pt x="24062" y="6418"/>
                </a:cubicBezTo>
                <a:cubicBezTo>
                  <a:pt x="24145" y="6466"/>
                  <a:pt x="24214" y="6536"/>
                  <a:pt x="24263" y="6619"/>
                </a:cubicBezTo>
                <a:cubicBezTo>
                  <a:pt x="24311" y="6702"/>
                  <a:pt x="24336" y="6797"/>
                  <a:pt x="24336" y="6893"/>
                </a:cubicBezTo>
                <a:cubicBezTo>
                  <a:pt x="24336" y="6990"/>
                  <a:pt x="24311" y="7084"/>
                  <a:pt x="24263" y="7168"/>
                </a:cubicBezTo>
                <a:cubicBezTo>
                  <a:pt x="24214" y="7251"/>
                  <a:pt x="24145" y="7320"/>
                  <a:pt x="24062" y="7368"/>
                </a:cubicBezTo>
                <a:lnTo>
                  <a:pt x="16689" y="11625"/>
                </a:lnTo>
                <a:lnTo>
                  <a:pt x="24911" y="9422"/>
                </a:lnTo>
                <a:cubicBezTo>
                  <a:pt x="25004" y="9397"/>
                  <a:pt x="25102" y="9397"/>
                  <a:pt x="25195" y="9422"/>
                </a:cubicBezTo>
                <a:cubicBezTo>
                  <a:pt x="25288" y="9447"/>
                  <a:pt x="25373" y="9496"/>
                  <a:pt x="25441" y="9564"/>
                </a:cubicBezTo>
                <a:cubicBezTo>
                  <a:pt x="25509" y="9632"/>
                  <a:pt x="25558" y="9717"/>
                  <a:pt x="25583" y="9810"/>
                </a:cubicBezTo>
                <a:cubicBezTo>
                  <a:pt x="25608" y="9903"/>
                  <a:pt x="25608" y="10001"/>
                  <a:pt x="25583" y="10094"/>
                </a:cubicBezTo>
                <a:cubicBezTo>
                  <a:pt x="25558" y="10187"/>
                  <a:pt x="25509" y="10272"/>
                  <a:pt x="25441" y="10340"/>
                </a:cubicBezTo>
                <a:cubicBezTo>
                  <a:pt x="25373" y="10408"/>
                  <a:pt x="25288" y="10457"/>
                  <a:pt x="25195" y="10482"/>
                </a:cubicBezTo>
                <a:lnTo>
                  <a:pt x="13470" y="13623"/>
                </a:lnTo>
                <a:cubicBezTo>
                  <a:pt x="13377" y="13648"/>
                  <a:pt x="13280" y="13648"/>
                  <a:pt x="13187" y="13623"/>
                </a:cubicBezTo>
                <a:cubicBezTo>
                  <a:pt x="13094" y="13598"/>
                  <a:pt x="13009" y="13549"/>
                  <a:pt x="12941" y="13481"/>
                </a:cubicBezTo>
                <a:cubicBezTo>
                  <a:pt x="12874" y="13415"/>
                  <a:pt x="12826" y="13333"/>
                  <a:pt x="12801" y="13243"/>
                </a:cubicBezTo>
                <a:cubicBezTo>
                  <a:pt x="12775" y="13333"/>
                  <a:pt x="12727" y="13416"/>
                  <a:pt x="12661" y="13482"/>
                </a:cubicBezTo>
                <a:cubicBezTo>
                  <a:pt x="12593" y="13550"/>
                  <a:pt x="12508" y="13599"/>
                  <a:pt x="12415" y="13624"/>
                </a:cubicBezTo>
                <a:cubicBezTo>
                  <a:pt x="12322" y="13649"/>
                  <a:pt x="12224" y="13649"/>
                  <a:pt x="12131" y="13624"/>
                </a:cubicBezTo>
                <a:lnTo>
                  <a:pt x="12130" y="13624"/>
                </a:lnTo>
                <a:lnTo>
                  <a:pt x="407" y="10483"/>
                </a:lnTo>
                <a:cubicBezTo>
                  <a:pt x="314" y="10458"/>
                  <a:pt x="229" y="10409"/>
                  <a:pt x="161" y="10341"/>
                </a:cubicBezTo>
                <a:cubicBezTo>
                  <a:pt x="93" y="10273"/>
                  <a:pt x="44" y="10188"/>
                  <a:pt x="19" y="10095"/>
                </a:cubicBezTo>
                <a:cubicBezTo>
                  <a:pt x="-6" y="10002"/>
                  <a:pt x="-6" y="9904"/>
                  <a:pt x="19" y="9811"/>
                </a:cubicBezTo>
                <a:cubicBezTo>
                  <a:pt x="44" y="9718"/>
                  <a:pt x="93" y="9633"/>
                  <a:pt x="161" y="9565"/>
                </a:cubicBezTo>
                <a:cubicBezTo>
                  <a:pt x="229" y="9497"/>
                  <a:pt x="314" y="9448"/>
                  <a:pt x="407" y="9423"/>
                </a:cubicBezTo>
                <a:cubicBezTo>
                  <a:pt x="500" y="9398"/>
                  <a:pt x="597" y="9398"/>
                  <a:pt x="690" y="9423"/>
                </a:cubicBezTo>
                <a:lnTo>
                  <a:pt x="8921" y="11628"/>
                </a:lnTo>
                <a:lnTo>
                  <a:pt x="1542" y="7366"/>
                </a:lnTo>
                <a:cubicBezTo>
                  <a:pt x="1458" y="7318"/>
                  <a:pt x="1389" y="7249"/>
                  <a:pt x="1341" y="7165"/>
                </a:cubicBezTo>
                <a:cubicBezTo>
                  <a:pt x="1293" y="7082"/>
                  <a:pt x="1268" y="6987"/>
                  <a:pt x="1268" y="6891"/>
                </a:cubicBezTo>
                <a:cubicBezTo>
                  <a:pt x="1268" y="6795"/>
                  <a:pt x="1293" y="6700"/>
                  <a:pt x="1341" y="6617"/>
                </a:cubicBezTo>
                <a:cubicBezTo>
                  <a:pt x="1389" y="6534"/>
                  <a:pt x="1459" y="6464"/>
                  <a:pt x="1542" y="6416"/>
                </a:cubicBezTo>
                <a:cubicBezTo>
                  <a:pt x="1625" y="6368"/>
                  <a:pt x="1720" y="6343"/>
                  <a:pt x="1816" y="6343"/>
                </a:cubicBezTo>
                <a:close/>
              </a:path>
            </a:pathLst>
          </a:custGeom>
          <a:solidFill>
            <a:srgbClr val="ffffa6">
              <a:alpha val="4000"/>
            </a:srgbClr>
          </a:solidFill>
          <a:ln w="0">
            <a:noFill/>
          </a:ln>
        </p:spPr>
        <p:txBody>
          <a:bodyPr lIns="90000" rIns="90000" tIns="45000" bIns="45000" anchor="ctr">
            <a:noAutofit/>
          </a:bodyPr>
          <a:p>
            <a:endParaRPr b="0" lang="en-GB" sz="1800" spc="-1" strike="noStrike">
              <a:solidFill>
                <a:srgbClr val="000000"/>
              </a:solidFill>
              <a:latin typeface="Arial"/>
            </a:endParaRPr>
          </a:p>
        </p:txBody>
      </p:sp>
      <p:grpSp>
        <p:nvGrpSpPr>
          <p:cNvPr id="9" name=""/>
          <p:cNvGrpSpPr/>
          <p:nvPr/>
        </p:nvGrpSpPr>
        <p:grpSpPr>
          <a:xfrm>
            <a:off x="747720" y="866880"/>
            <a:ext cx="8584560" cy="119880"/>
            <a:chOff x="747720" y="866880"/>
            <a:chExt cx="8584560" cy="119880"/>
          </a:xfrm>
        </p:grpSpPr>
        <p:sp>
          <p:nvSpPr>
            <p:cNvPr id="10" name=""/>
            <p:cNvSpPr/>
            <p:nvPr/>
          </p:nvSpPr>
          <p:spPr>
            <a:xfrm>
              <a:off x="747720" y="866880"/>
              <a:ext cx="2466000" cy="28800"/>
            </a:xfrm>
            <a:prstGeom prst="roundRect">
              <a:avLst>
                <a:gd name="adj" fmla="val 50000"/>
              </a:avLst>
            </a:prstGeom>
            <a:solidFill>
              <a:srgbClr val="ffffff">
                <a:alpha val="25000"/>
              </a:srgbClr>
            </a:solidFill>
            <a:ln w="0">
              <a:noFill/>
            </a:ln>
          </p:spPr>
          <p:style>
            <a:lnRef idx="0"/>
            <a:fillRef idx="0"/>
            <a:effectRef idx="0"/>
            <a:fontRef idx="minor"/>
          </p:style>
          <p:txBody>
            <a:bodyPr wrap="none" lIns="90000" rIns="90000" tIns="-24120" bIns="-24120" anchor="ctr">
              <a:noAutofit/>
            </a:bodyPr>
            <a:p>
              <a:endParaRPr b="0" lang="en-GB" sz="1800" spc="-1" strike="noStrike">
                <a:solidFill>
                  <a:srgbClr val="000000"/>
                </a:solidFill>
                <a:latin typeface="Arial"/>
              </a:endParaRPr>
            </a:p>
          </p:txBody>
        </p:sp>
        <p:sp>
          <p:nvSpPr>
            <p:cNvPr id="11" name=""/>
            <p:cNvSpPr/>
            <p:nvPr/>
          </p:nvSpPr>
          <p:spPr>
            <a:xfrm>
              <a:off x="1005120" y="957960"/>
              <a:ext cx="2196000" cy="28800"/>
            </a:xfrm>
            <a:prstGeom prst="roundRect">
              <a:avLst>
                <a:gd name="adj" fmla="val 50000"/>
              </a:avLst>
            </a:prstGeom>
            <a:solidFill>
              <a:srgbClr val="ffffff">
                <a:alpha val="25000"/>
              </a:srgbClr>
            </a:solidFill>
            <a:ln w="0">
              <a:noFill/>
            </a:ln>
          </p:spPr>
          <p:style>
            <a:lnRef idx="0"/>
            <a:fillRef idx="0"/>
            <a:effectRef idx="0"/>
            <a:fontRef idx="minor"/>
          </p:style>
          <p:txBody>
            <a:bodyPr wrap="none" lIns="90000" rIns="90000" tIns="-24120" bIns="-24120" anchor="ctr">
              <a:noAutofit/>
            </a:bodyPr>
            <a:p>
              <a:endParaRPr b="0" lang="en-GB" sz="1800" spc="-1" strike="noStrike">
                <a:solidFill>
                  <a:srgbClr val="000000"/>
                </a:solidFill>
                <a:latin typeface="Arial"/>
              </a:endParaRPr>
            </a:p>
          </p:txBody>
        </p:sp>
        <p:sp>
          <p:nvSpPr>
            <p:cNvPr id="12" name=""/>
            <p:cNvSpPr/>
            <p:nvPr/>
          </p:nvSpPr>
          <p:spPr>
            <a:xfrm flipH="1">
              <a:off x="6866280" y="866880"/>
              <a:ext cx="2466000" cy="28800"/>
            </a:xfrm>
            <a:prstGeom prst="roundRect">
              <a:avLst>
                <a:gd name="adj" fmla="val 50000"/>
              </a:avLst>
            </a:prstGeom>
            <a:solidFill>
              <a:srgbClr val="ffffff">
                <a:alpha val="25000"/>
              </a:srgbClr>
            </a:solidFill>
            <a:ln w="0">
              <a:noFill/>
            </a:ln>
          </p:spPr>
          <p:style>
            <a:lnRef idx="0"/>
            <a:fillRef idx="0"/>
            <a:effectRef idx="0"/>
            <a:fontRef idx="minor"/>
          </p:style>
          <p:txBody>
            <a:bodyPr wrap="none" lIns="90000" rIns="90000" tIns="-24120" bIns="-24120" anchor="ctr">
              <a:noAutofit/>
            </a:bodyPr>
            <a:p>
              <a:endParaRPr b="0" lang="en-GB" sz="1800" spc="-1" strike="noStrike">
                <a:solidFill>
                  <a:srgbClr val="000000"/>
                </a:solidFill>
                <a:latin typeface="Arial"/>
              </a:endParaRPr>
            </a:p>
          </p:txBody>
        </p:sp>
        <p:sp>
          <p:nvSpPr>
            <p:cNvPr id="13" name=""/>
            <p:cNvSpPr/>
            <p:nvPr/>
          </p:nvSpPr>
          <p:spPr>
            <a:xfrm flipH="1">
              <a:off x="6878880" y="957960"/>
              <a:ext cx="2196000" cy="28800"/>
            </a:xfrm>
            <a:prstGeom prst="roundRect">
              <a:avLst>
                <a:gd name="adj" fmla="val 50000"/>
              </a:avLst>
            </a:prstGeom>
            <a:solidFill>
              <a:srgbClr val="ffffff">
                <a:alpha val="25000"/>
              </a:srgbClr>
            </a:solidFill>
            <a:ln w="0">
              <a:noFill/>
            </a:ln>
          </p:spPr>
          <p:style>
            <a:lnRef idx="0"/>
            <a:fillRef idx="0"/>
            <a:effectRef idx="0"/>
            <a:fontRef idx="minor"/>
          </p:style>
          <p:txBody>
            <a:bodyPr wrap="none" lIns="90000" rIns="90000" tIns="-24120" bIns="-24120" anchor="ctr">
              <a:noAutofit/>
            </a:bodyPr>
            <a:p>
              <a:endParaRPr b="0" lang="en-GB" sz="1800" spc="-1" strike="noStrike">
                <a:solidFill>
                  <a:srgbClr val="000000"/>
                </a:solidFill>
                <a:latin typeface="Arial"/>
              </a:endParaRPr>
            </a:p>
          </p:txBody>
        </p:sp>
      </p:gr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900000" y="1551240"/>
            <a:ext cx="8280000" cy="3377160"/>
          </a:xfrm>
          <a:prstGeom prst="rect">
            <a:avLst/>
          </a:prstGeom>
          <a:ln w="18000">
            <a:noFill/>
          </a:ln>
        </p:spPr>
      </p:pic>
      <p:sp>
        <p:nvSpPr>
          <p:cNvPr id="2" name="PlaceHolder 1"/>
          <p:cNvSpPr>
            <a:spLocks noGrp="1"/>
          </p:cNvSpPr>
          <p:nvPr>
            <p:ph type="sldNum" idx="3"/>
          </p:nvPr>
        </p:nvSpPr>
        <p:spPr/>
        <p:txBody>
          <a:bodyPr/>
          <a:p>
            <a:fld id="{BF823EAC-B11C-44F4-9D0A-371B48F8E627}"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Vehicles</a:t>
            </a:r>
            <a:endParaRPr b="1" lang="en-GB" sz="3300" spc="-1" strike="noStrike">
              <a:solidFill>
                <a:srgbClr val="ffffff"/>
              </a:solidFill>
              <a:latin typeface="Arial"/>
            </a:endParaRPr>
          </a:p>
        </p:txBody>
      </p:sp>
      <p:sp>
        <p:nvSpPr>
          <p:cNvPr id="70" name="PlaceHolder 2"/>
          <p:cNvSpPr>
            <a:spLocks noGrp="1"/>
          </p:cNvSpPr>
          <p:nvPr>
            <p:ph/>
          </p:nvPr>
        </p:nvSpPr>
        <p:spPr>
          <a:xfrm>
            <a:off x="900000" y="1440000"/>
            <a:ext cx="8280000" cy="180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Throughout his adventure, Alex gains access to an assortment of vehicles that he can drive/pilot in various operations such as cars,bikes,helicopters, etc to accomplish the more on-road, aerial and water based objectives while combating Dr X’s forces.</a:t>
            </a:r>
            <a:endParaRPr b="0" lang="en-GB" sz="2400" spc="-1" strike="noStrike">
              <a:solidFill>
                <a:srgbClr val="000000"/>
              </a:solidFill>
              <a:latin typeface="Arial"/>
            </a:endParaRPr>
          </a:p>
          <a:p>
            <a:pPr marL="432000" indent="0">
              <a:spcAft>
                <a:spcPts val="1063"/>
              </a:spcAft>
              <a:buNone/>
            </a:pPr>
            <a:endParaRPr b="0" lang="en-GB" sz="2400" spc="-1" strike="noStrike">
              <a:solidFill>
                <a:srgbClr val="000000"/>
              </a:solidFill>
              <a:latin typeface="Arial"/>
            </a:endParaRPr>
          </a:p>
        </p:txBody>
      </p:sp>
      <p:pic>
        <p:nvPicPr>
          <p:cNvPr id="71" name="" descr=""/>
          <p:cNvPicPr/>
          <p:nvPr/>
        </p:nvPicPr>
        <p:blipFill>
          <a:blip r:embed="rId1"/>
          <a:stretch/>
        </p:blipFill>
        <p:spPr>
          <a:xfrm>
            <a:off x="648000" y="3240000"/>
            <a:ext cx="2070000" cy="1260000"/>
          </a:xfrm>
          <a:prstGeom prst="rect">
            <a:avLst/>
          </a:prstGeom>
          <a:ln w="18000">
            <a:noFill/>
          </a:ln>
        </p:spPr>
      </p:pic>
      <p:pic>
        <p:nvPicPr>
          <p:cNvPr id="72" name="" descr=""/>
          <p:cNvPicPr/>
          <p:nvPr/>
        </p:nvPicPr>
        <p:blipFill>
          <a:blip r:embed="rId2"/>
          <a:stretch/>
        </p:blipFill>
        <p:spPr>
          <a:xfrm>
            <a:off x="2399760" y="3780000"/>
            <a:ext cx="1920240" cy="1440000"/>
          </a:xfrm>
          <a:prstGeom prst="rect">
            <a:avLst/>
          </a:prstGeom>
          <a:ln w="18000">
            <a:noFill/>
          </a:ln>
        </p:spPr>
      </p:pic>
      <p:pic>
        <p:nvPicPr>
          <p:cNvPr id="73" name="" descr=""/>
          <p:cNvPicPr/>
          <p:nvPr/>
        </p:nvPicPr>
        <p:blipFill>
          <a:blip r:embed="rId3"/>
          <a:stretch/>
        </p:blipFill>
        <p:spPr>
          <a:xfrm>
            <a:off x="4320000" y="3240000"/>
            <a:ext cx="1831680" cy="1373760"/>
          </a:xfrm>
          <a:prstGeom prst="rect">
            <a:avLst/>
          </a:prstGeom>
          <a:ln w="18000">
            <a:noFill/>
          </a:ln>
        </p:spPr>
      </p:pic>
      <p:pic>
        <p:nvPicPr>
          <p:cNvPr id="74" name="" descr=""/>
          <p:cNvPicPr/>
          <p:nvPr/>
        </p:nvPicPr>
        <p:blipFill>
          <a:blip r:embed="rId4"/>
          <a:stretch/>
        </p:blipFill>
        <p:spPr>
          <a:xfrm>
            <a:off x="7740000" y="3060000"/>
            <a:ext cx="1785240" cy="1901880"/>
          </a:xfrm>
          <a:prstGeom prst="rect">
            <a:avLst/>
          </a:prstGeom>
          <a:ln w="18000">
            <a:noFill/>
          </a:ln>
        </p:spPr>
      </p:pic>
      <p:pic>
        <p:nvPicPr>
          <p:cNvPr id="75" name="" descr=""/>
          <p:cNvPicPr/>
          <p:nvPr/>
        </p:nvPicPr>
        <p:blipFill>
          <a:blip r:embed="rId5"/>
          <a:stretch/>
        </p:blipFill>
        <p:spPr>
          <a:xfrm>
            <a:off x="5940000" y="3915000"/>
            <a:ext cx="1980000" cy="1485000"/>
          </a:xfrm>
          <a:prstGeom prst="rect">
            <a:avLst/>
          </a:prstGeom>
          <a:ln w="18000">
            <a:noFill/>
          </a:ln>
        </p:spPr>
      </p:pic>
      <p:sp>
        <p:nvSpPr>
          <p:cNvPr id="4" name="PlaceHolder 3"/>
          <p:cNvSpPr>
            <a:spLocks noGrp="1"/>
          </p:cNvSpPr>
          <p:nvPr>
            <p:ph type="sldNum" idx="3"/>
          </p:nvPr>
        </p:nvSpPr>
        <p:spPr/>
        <p:txBody>
          <a:bodyPr/>
          <a:p>
            <a:fld id="{738F3347-2C68-4F0F-BFE5-939CB72627BC}"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3240000" y="432000"/>
            <a:ext cx="3600000" cy="93636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Teammates (Action Force)</a:t>
            </a:r>
            <a:endParaRPr b="1" lang="en-GB" sz="3300" spc="-1" strike="noStrike">
              <a:solidFill>
                <a:srgbClr val="ffffff"/>
              </a:solidFill>
              <a:latin typeface="Arial"/>
            </a:endParaRPr>
          </a:p>
        </p:txBody>
      </p:sp>
      <p:sp>
        <p:nvSpPr>
          <p:cNvPr id="77" name="PlaceHolder 2"/>
          <p:cNvSpPr>
            <a:spLocks noGrp="1"/>
          </p:cNvSpPr>
          <p:nvPr>
            <p:ph/>
          </p:nvPr>
        </p:nvSpPr>
        <p:spPr>
          <a:xfrm>
            <a:off x="1620000" y="1440000"/>
            <a:ext cx="7560000" cy="3600000"/>
          </a:xfrm>
          <a:prstGeom prst="rect">
            <a:avLst/>
          </a:prstGeom>
          <a:noFill/>
          <a:ln w="0">
            <a:noFill/>
          </a:ln>
        </p:spPr>
        <p:txBody>
          <a:bodyPr lIns="0" rIns="0" tIns="0" bIns="0" anchor="t">
            <a:normAutofit fontScale="81218" lnSpcReduction="10000"/>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Knuck Williams: is an agent that specialises in mechanics and demolitions.</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Natalie Poole: an agent that specialises in long range marksmanship</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Jacques: an agent that specialises in tech development and hacking</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Mercy Gale: One of the SIS’s best agents assigned to the team as a liaison to the group that specialises in infiltration.</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p:txBody>
      </p:sp>
      <p:pic>
        <p:nvPicPr>
          <p:cNvPr id="78" name="" descr=""/>
          <p:cNvPicPr/>
          <p:nvPr/>
        </p:nvPicPr>
        <p:blipFill>
          <a:blip r:embed="rId1"/>
          <a:stretch/>
        </p:blipFill>
        <p:spPr>
          <a:xfrm>
            <a:off x="1076760" y="4500000"/>
            <a:ext cx="903240" cy="1058400"/>
          </a:xfrm>
          <a:prstGeom prst="rect">
            <a:avLst/>
          </a:prstGeom>
          <a:ln w="18000">
            <a:noFill/>
          </a:ln>
        </p:spPr>
      </p:pic>
      <p:pic>
        <p:nvPicPr>
          <p:cNvPr id="79" name="" descr=""/>
          <p:cNvPicPr/>
          <p:nvPr/>
        </p:nvPicPr>
        <p:blipFill>
          <a:blip r:embed="rId2"/>
          <a:stretch/>
        </p:blipFill>
        <p:spPr>
          <a:xfrm>
            <a:off x="943200" y="3320280"/>
            <a:ext cx="1036800" cy="1179720"/>
          </a:xfrm>
          <a:prstGeom prst="rect">
            <a:avLst/>
          </a:prstGeom>
          <a:ln w="18000">
            <a:noFill/>
          </a:ln>
        </p:spPr>
      </p:pic>
      <p:pic>
        <p:nvPicPr>
          <p:cNvPr id="80" name="" descr=""/>
          <p:cNvPicPr/>
          <p:nvPr/>
        </p:nvPicPr>
        <p:blipFill>
          <a:blip r:embed="rId3"/>
          <a:stretch/>
        </p:blipFill>
        <p:spPr>
          <a:xfrm>
            <a:off x="757800" y="2340000"/>
            <a:ext cx="1222200" cy="985680"/>
          </a:xfrm>
          <a:prstGeom prst="rect">
            <a:avLst/>
          </a:prstGeom>
          <a:ln w="18000">
            <a:noFill/>
          </a:ln>
        </p:spPr>
      </p:pic>
      <p:pic>
        <p:nvPicPr>
          <p:cNvPr id="81" name="" descr=""/>
          <p:cNvPicPr/>
          <p:nvPr/>
        </p:nvPicPr>
        <p:blipFill>
          <a:blip r:embed="rId4"/>
          <a:stretch/>
        </p:blipFill>
        <p:spPr>
          <a:xfrm>
            <a:off x="990000" y="1231560"/>
            <a:ext cx="969840" cy="1108440"/>
          </a:xfrm>
          <a:prstGeom prst="rect">
            <a:avLst/>
          </a:prstGeom>
          <a:ln w="18000">
            <a:noFill/>
          </a:ln>
        </p:spPr>
      </p:pic>
      <p:sp>
        <p:nvSpPr>
          <p:cNvPr id="4" name="PlaceHolder 3"/>
          <p:cNvSpPr>
            <a:spLocks noGrp="1"/>
          </p:cNvSpPr>
          <p:nvPr>
            <p:ph type="sldNum" idx="3"/>
          </p:nvPr>
        </p:nvSpPr>
        <p:spPr/>
        <p:txBody>
          <a:bodyPr/>
          <a:p>
            <a:fld id="{798C5733-0C99-48A5-AE2F-7C05E12C7B8D}"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3240000" y="432000"/>
            <a:ext cx="3600000" cy="93636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Teammates (Team Xtreme)</a:t>
            </a:r>
            <a:endParaRPr b="1" lang="en-GB" sz="3300" spc="-1" strike="noStrike">
              <a:solidFill>
                <a:srgbClr val="ffffff"/>
              </a:solidFill>
              <a:latin typeface="Arial"/>
            </a:endParaRPr>
          </a:p>
        </p:txBody>
      </p:sp>
      <p:sp>
        <p:nvSpPr>
          <p:cNvPr id="83" name="PlaceHolder 2"/>
          <p:cNvSpPr>
            <a:spLocks noGrp="1"/>
          </p:cNvSpPr>
          <p:nvPr>
            <p:ph/>
          </p:nvPr>
        </p:nvSpPr>
        <p:spPr>
          <a:xfrm>
            <a:off x="1620000" y="1440000"/>
            <a:ext cx="7560000" cy="3600000"/>
          </a:xfrm>
          <a:prstGeom prst="rect">
            <a:avLst/>
          </a:prstGeom>
          <a:noFill/>
          <a:ln w="0">
            <a:noFill/>
          </a:ln>
        </p:spPr>
        <p:txBody>
          <a:bodyPr lIns="0" rIns="0" tIns="0" bIns="0" anchor="t">
            <a:normAutofit fontScale="84133" lnSpcReduction="10000"/>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Grinder: The pilot of the team’s flying home and Alex’s best friend.</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Fidget: The team’s humorous and spunky camerawoman and social media manager that never backs down from anything.</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Ricky Singh-Barnes: The team’s manager and PR handler for the team.</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Raid: The German Shepard mascot and pet of the team that will loyally stand by the team no matter what.</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p:txBody>
      </p:sp>
      <p:pic>
        <p:nvPicPr>
          <p:cNvPr id="84" name="" descr=""/>
          <p:cNvPicPr/>
          <p:nvPr/>
        </p:nvPicPr>
        <p:blipFill>
          <a:blip r:embed="rId1"/>
          <a:stretch/>
        </p:blipFill>
        <p:spPr>
          <a:xfrm>
            <a:off x="1032840" y="2340000"/>
            <a:ext cx="947160" cy="1404720"/>
          </a:xfrm>
          <a:prstGeom prst="rect">
            <a:avLst/>
          </a:prstGeom>
          <a:ln w="18000">
            <a:noFill/>
          </a:ln>
        </p:spPr>
      </p:pic>
      <p:pic>
        <p:nvPicPr>
          <p:cNvPr id="85" name="" descr=""/>
          <p:cNvPicPr/>
          <p:nvPr/>
        </p:nvPicPr>
        <p:blipFill>
          <a:blip r:embed="rId2"/>
          <a:stretch/>
        </p:blipFill>
        <p:spPr>
          <a:xfrm>
            <a:off x="669240" y="4500000"/>
            <a:ext cx="1310760" cy="983160"/>
          </a:xfrm>
          <a:prstGeom prst="rect">
            <a:avLst/>
          </a:prstGeom>
          <a:ln w="18000">
            <a:noFill/>
          </a:ln>
        </p:spPr>
      </p:pic>
      <p:pic>
        <p:nvPicPr>
          <p:cNvPr id="86" name="" descr=""/>
          <p:cNvPicPr/>
          <p:nvPr/>
        </p:nvPicPr>
        <p:blipFill>
          <a:blip r:embed="rId3"/>
          <a:stretch/>
        </p:blipFill>
        <p:spPr>
          <a:xfrm>
            <a:off x="855000" y="3375000"/>
            <a:ext cx="1125000" cy="1125000"/>
          </a:xfrm>
          <a:prstGeom prst="rect">
            <a:avLst/>
          </a:prstGeom>
          <a:ln w="18000">
            <a:noFill/>
          </a:ln>
        </p:spPr>
      </p:pic>
      <p:pic>
        <p:nvPicPr>
          <p:cNvPr id="87" name="" descr=""/>
          <p:cNvPicPr/>
          <p:nvPr/>
        </p:nvPicPr>
        <p:blipFill>
          <a:blip r:embed="rId4"/>
          <a:stretch/>
        </p:blipFill>
        <p:spPr>
          <a:xfrm>
            <a:off x="999000" y="921960"/>
            <a:ext cx="981000" cy="1418040"/>
          </a:xfrm>
          <a:prstGeom prst="rect">
            <a:avLst/>
          </a:prstGeom>
          <a:ln w="18000">
            <a:noFill/>
          </a:ln>
        </p:spPr>
      </p:pic>
      <p:sp>
        <p:nvSpPr>
          <p:cNvPr id="4" name="PlaceHolder 3"/>
          <p:cNvSpPr>
            <a:spLocks noGrp="1"/>
          </p:cNvSpPr>
          <p:nvPr>
            <p:ph type="sldNum" idx="3"/>
          </p:nvPr>
        </p:nvSpPr>
        <p:spPr/>
        <p:txBody>
          <a:bodyPr/>
          <a:p>
            <a:fld id="{440678A5-720B-49E0-8E26-084746B60396}"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Enemies</a:t>
            </a:r>
            <a:endParaRPr b="1" lang="en-GB" sz="3300" spc="-1" strike="noStrike">
              <a:solidFill>
                <a:srgbClr val="ffffff"/>
              </a:solidFill>
              <a:latin typeface="Arial"/>
            </a:endParaRPr>
          </a:p>
        </p:txBody>
      </p:sp>
      <p:sp>
        <p:nvSpPr>
          <p:cNvPr id="89" name="PlaceHolder 2"/>
          <p:cNvSpPr>
            <a:spLocks noGrp="1"/>
          </p:cNvSpPr>
          <p:nvPr>
            <p:ph/>
          </p:nvPr>
        </p:nvSpPr>
        <p:spPr>
          <a:xfrm>
            <a:off x="1440000" y="1440000"/>
            <a:ext cx="8280000" cy="3600000"/>
          </a:xfrm>
          <a:prstGeom prst="rect">
            <a:avLst/>
          </a:prstGeom>
          <a:noFill/>
          <a:ln w="0">
            <a:noFill/>
          </a:ln>
        </p:spPr>
        <p:txBody>
          <a:bodyPr lIns="0" rIns="0" tIns="0" bIns="0" anchor="t">
            <a:normAutofit fontScale="74970" lnSpcReduction="10000"/>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X-Bot: These mechanical fiends were created to serve as Dr X’s basic attack troops.</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X-Trooper: Criminals and kidnapped victims that have been brainwashed and modified into soldiers for Dr X</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Toxic Troopers: Created by Prof Gangrene, these creature serve as his minions and soldiers that can be very difficult to face with their chemical weapons</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Mercenaries: These minions for hire will unfortunately take any job from the right person for the right price</a:t>
            </a:r>
            <a:endParaRPr b="0" lang="en-GB" sz="2400" spc="-1" strike="noStrike">
              <a:solidFill>
                <a:srgbClr val="000000"/>
              </a:solidFill>
              <a:latin typeface="Arial"/>
            </a:endParaRPr>
          </a:p>
          <a:p>
            <a:pPr marL="432000" indent="0">
              <a:spcAft>
                <a:spcPts val="1063"/>
              </a:spcAft>
              <a:buNone/>
            </a:pPr>
            <a:r>
              <a:rPr b="0" lang="en-GB" sz="2400" spc="-1" strike="noStrike">
                <a:solidFill>
                  <a:srgbClr val="000000"/>
                </a:solidFill>
                <a:latin typeface="Arial"/>
              </a:rPr>
              <a:t> </a:t>
            </a:r>
            <a:endParaRPr b="0" lang="en-GB" sz="2400" spc="-1" strike="noStrike">
              <a:solidFill>
                <a:srgbClr val="000000"/>
              </a:solidFill>
              <a:latin typeface="Arial"/>
            </a:endParaRPr>
          </a:p>
        </p:txBody>
      </p:sp>
      <p:pic>
        <p:nvPicPr>
          <p:cNvPr id="90" name="" descr=""/>
          <p:cNvPicPr/>
          <p:nvPr/>
        </p:nvPicPr>
        <p:blipFill>
          <a:blip r:embed="rId1"/>
          <a:stretch/>
        </p:blipFill>
        <p:spPr>
          <a:xfrm>
            <a:off x="979920" y="4231080"/>
            <a:ext cx="820080" cy="1225440"/>
          </a:xfrm>
          <a:prstGeom prst="rect">
            <a:avLst/>
          </a:prstGeom>
          <a:ln w="18000">
            <a:noFill/>
          </a:ln>
        </p:spPr>
      </p:pic>
      <p:pic>
        <p:nvPicPr>
          <p:cNvPr id="91" name="" descr=""/>
          <p:cNvPicPr/>
          <p:nvPr/>
        </p:nvPicPr>
        <p:blipFill>
          <a:blip r:embed="rId2"/>
          <a:stretch/>
        </p:blipFill>
        <p:spPr>
          <a:xfrm>
            <a:off x="1080000" y="2160000"/>
            <a:ext cx="720360" cy="1080000"/>
          </a:xfrm>
          <a:prstGeom prst="rect">
            <a:avLst/>
          </a:prstGeom>
          <a:ln w="18000">
            <a:noFill/>
          </a:ln>
        </p:spPr>
      </p:pic>
      <p:pic>
        <p:nvPicPr>
          <p:cNvPr id="92" name="" descr=""/>
          <p:cNvPicPr/>
          <p:nvPr/>
        </p:nvPicPr>
        <p:blipFill>
          <a:blip r:embed="rId3"/>
          <a:stretch/>
        </p:blipFill>
        <p:spPr>
          <a:xfrm>
            <a:off x="1080000" y="1080000"/>
            <a:ext cx="720000" cy="1080000"/>
          </a:xfrm>
          <a:prstGeom prst="rect">
            <a:avLst/>
          </a:prstGeom>
          <a:ln w="18000">
            <a:noFill/>
          </a:ln>
        </p:spPr>
      </p:pic>
      <p:pic>
        <p:nvPicPr>
          <p:cNvPr id="93" name="" descr=""/>
          <p:cNvPicPr/>
          <p:nvPr/>
        </p:nvPicPr>
        <p:blipFill>
          <a:blip r:embed="rId4"/>
          <a:stretch/>
        </p:blipFill>
        <p:spPr>
          <a:xfrm>
            <a:off x="700200" y="3151080"/>
            <a:ext cx="1100160" cy="1080000"/>
          </a:xfrm>
          <a:prstGeom prst="rect">
            <a:avLst/>
          </a:prstGeom>
          <a:ln w="18000">
            <a:noFill/>
          </a:ln>
        </p:spPr>
      </p:pic>
      <p:sp>
        <p:nvSpPr>
          <p:cNvPr id="4" name="PlaceHolder 3"/>
          <p:cNvSpPr>
            <a:spLocks noGrp="1"/>
          </p:cNvSpPr>
          <p:nvPr>
            <p:ph type="sldNum" idx="3"/>
          </p:nvPr>
        </p:nvSpPr>
        <p:spPr/>
        <p:txBody>
          <a:bodyPr/>
          <a:p>
            <a:fld id="{7FA8BD9A-481C-41C3-B8D1-265B87AC3F4F}"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Bosses</a:t>
            </a:r>
            <a:endParaRPr b="1" lang="en-GB" sz="3300" spc="-1" strike="noStrike">
              <a:solidFill>
                <a:srgbClr val="ffffff"/>
              </a:solidFill>
              <a:latin typeface="Arial"/>
            </a:endParaRPr>
          </a:p>
        </p:txBody>
      </p:sp>
      <p:sp>
        <p:nvSpPr>
          <p:cNvPr id="95" name="PlaceHolder 2"/>
          <p:cNvSpPr>
            <a:spLocks noGrp="1"/>
          </p:cNvSpPr>
          <p:nvPr>
            <p:ph/>
          </p:nvPr>
        </p:nvSpPr>
        <p:spPr>
          <a:xfrm>
            <a:off x="1260000" y="1265400"/>
            <a:ext cx="7935840" cy="3600000"/>
          </a:xfrm>
          <a:prstGeom prst="rect">
            <a:avLst/>
          </a:prstGeom>
          <a:noFill/>
          <a:ln w="0">
            <a:noFill/>
          </a:ln>
        </p:spPr>
        <p:txBody>
          <a:bodyPr lIns="0" rIns="0" tIns="0" bIns="0" anchor="t">
            <a:normAutofit fontScale="93333"/>
          </a:bodyPr>
          <a:p>
            <a:pPr lvl="1" marL="864000" indent="-324000">
              <a:spcAft>
                <a:spcPts val="850"/>
              </a:spcAft>
              <a:buClr>
                <a:srgbClr val="000000"/>
              </a:buClr>
              <a:buSzPct val="75000"/>
              <a:buFont typeface="Symbol" charset="2"/>
              <a:buChar char=""/>
            </a:pPr>
            <a:r>
              <a:rPr b="0" lang="en-GB" sz="1800" spc="-1" strike="noStrike">
                <a:solidFill>
                  <a:srgbClr val="000000"/>
                </a:solidFill>
                <a:latin typeface="Arial"/>
              </a:rPr>
              <a:t>Asazi: An assassin-for-hire sent by Dr X to hunt down and assassinate Alex Mann</a:t>
            </a:r>
            <a:endParaRPr b="0" lang="en-GB" sz="1800" spc="-1" strike="noStrike">
              <a:solidFill>
                <a:srgbClr val="000000"/>
              </a:solidFill>
              <a:latin typeface="Arial"/>
            </a:endParaRPr>
          </a:p>
          <a:p>
            <a:pPr lvl="1" marL="864000" indent="0">
              <a:spcAft>
                <a:spcPts val="850"/>
              </a:spcAft>
              <a:buNone/>
            </a:pPr>
            <a:r>
              <a:rPr b="0" lang="en-GB" sz="1800" spc="-1" strike="noStrike">
                <a:solidFill>
                  <a:srgbClr val="000000"/>
                </a:solidFill>
                <a:latin typeface="Arial"/>
              </a:rPr>
              <a:t> </a:t>
            </a:r>
            <a:endParaRPr b="0" lang="en-GB" sz="1800" spc="-1" strike="noStrike">
              <a:solidFill>
                <a:srgbClr val="000000"/>
              </a:solidFill>
              <a:latin typeface="Arial"/>
            </a:endParaRPr>
          </a:p>
          <a:p>
            <a:pPr lvl="1" marL="864000" indent="-324000">
              <a:spcAft>
                <a:spcPts val="850"/>
              </a:spcAft>
              <a:buClr>
                <a:srgbClr val="000000"/>
              </a:buClr>
              <a:buSzPct val="75000"/>
              <a:buFont typeface="Symbol" charset="2"/>
              <a:buChar char=""/>
            </a:pPr>
            <a:r>
              <a:rPr b="0" lang="en-GB" sz="1800" spc="-1" strike="noStrike">
                <a:solidFill>
                  <a:srgbClr val="000000"/>
                </a:solidFill>
                <a:latin typeface="Arial"/>
              </a:rPr>
              <a:t>Tempest: A meteorological genius that after an experiment gone wrong gains weather control abilities and threatens to use them against those that wronged him.</a:t>
            </a:r>
            <a:endParaRPr b="0" lang="en-GB" sz="1800" spc="-1" strike="noStrike">
              <a:solidFill>
                <a:srgbClr val="000000"/>
              </a:solidFill>
              <a:latin typeface="Arial"/>
            </a:endParaRPr>
          </a:p>
          <a:p>
            <a:pPr lvl="1" marL="864000" indent="0">
              <a:spcAft>
                <a:spcPts val="850"/>
              </a:spcAft>
              <a:buNone/>
            </a:pPr>
            <a:r>
              <a:rPr b="0" lang="en-GB" sz="1800" spc="-1" strike="noStrike">
                <a:solidFill>
                  <a:srgbClr val="000000"/>
                </a:solidFill>
                <a:latin typeface="Arial"/>
              </a:rPr>
              <a:t> </a:t>
            </a:r>
            <a:endParaRPr b="0" lang="en-GB" sz="1800" spc="-1" strike="noStrike">
              <a:solidFill>
                <a:srgbClr val="000000"/>
              </a:solidFill>
              <a:latin typeface="Arial"/>
            </a:endParaRPr>
          </a:p>
          <a:p>
            <a:pPr lvl="1" marL="864000" indent="-324000">
              <a:spcAft>
                <a:spcPts val="850"/>
              </a:spcAft>
              <a:buClr>
                <a:srgbClr val="000000"/>
              </a:buClr>
              <a:buSzPct val="75000"/>
              <a:buFont typeface="Symbol" charset="2"/>
              <a:buChar char=""/>
            </a:pPr>
            <a:r>
              <a:rPr b="0" lang="en-GB" sz="1800" spc="-1" strike="noStrike">
                <a:solidFill>
                  <a:srgbClr val="000000"/>
                </a:solidFill>
                <a:latin typeface="Arial"/>
              </a:rPr>
              <a:t>Prof Gangrene: A demented toxicologist that has been experimenting on innocent people to create the perfect toxin.</a:t>
            </a:r>
            <a:endParaRPr b="0" lang="en-GB" sz="1800" spc="-1" strike="noStrike">
              <a:solidFill>
                <a:srgbClr val="000000"/>
              </a:solidFill>
              <a:latin typeface="Arial"/>
            </a:endParaRPr>
          </a:p>
          <a:p>
            <a:pPr lvl="1" marL="864000" indent="0">
              <a:spcAft>
                <a:spcPts val="850"/>
              </a:spcAft>
              <a:buNone/>
            </a:pPr>
            <a:r>
              <a:rPr b="0" lang="en-GB" sz="1800" spc="-1" strike="noStrike">
                <a:solidFill>
                  <a:srgbClr val="000000"/>
                </a:solidFill>
                <a:latin typeface="Arial"/>
              </a:rPr>
              <a:t> </a:t>
            </a:r>
            <a:endParaRPr b="0" lang="en-GB" sz="1800" spc="-1" strike="noStrike">
              <a:solidFill>
                <a:srgbClr val="000000"/>
              </a:solidFill>
              <a:latin typeface="Arial"/>
            </a:endParaRPr>
          </a:p>
          <a:p>
            <a:pPr lvl="1" marL="864000" indent="-324000">
              <a:spcAft>
                <a:spcPts val="850"/>
              </a:spcAft>
              <a:buClr>
                <a:srgbClr val="000000"/>
              </a:buClr>
              <a:buSzPct val="75000"/>
              <a:buFont typeface="Symbol" charset="2"/>
              <a:buChar char=""/>
            </a:pPr>
            <a:r>
              <a:rPr b="0" lang="en-GB" sz="1800" spc="-1" strike="noStrike">
                <a:solidFill>
                  <a:srgbClr val="000000"/>
                </a:solidFill>
                <a:latin typeface="Arial"/>
              </a:rPr>
              <a:t>Dr X: A mad scientist obsessed with world domination that has mysterious ties to Alex Mann</a:t>
            </a:r>
            <a:endParaRPr b="0" lang="en-GB" sz="1800" spc="-1" strike="noStrike">
              <a:solidFill>
                <a:srgbClr val="000000"/>
              </a:solidFill>
              <a:latin typeface="Arial"/>
            </a:endParaRPr>
          </a:p>
          <a:p>
            <a:pPr lvl="1" marL="864000" indent="0">
              <a:spcAft>
                <a:spcPts val="850"/>
              </a:spcAft>
              <a:buNone/>
            </a:pPr>
            <a:r>
              <a:rPr b="0" lang="en-GB" sz="1800" spc="-1" strike="noStrike">
                <a:solidFill>
                  <a:srgbClr val="000000"/>
                </a:solidFill>
                <a:latin typeface="Arial"/>
              </a:rPr>
              <a:t> </a:t>
            </a:r>
            <a:endParaRPr b="0" lang="en-GB" sz="1800" spc="-1" strike="noStrike">
              <a:solidFill>
                <a:srgbClr val="000000"/>
              </a:solidFill>
              <a:latin typeface="Arial"/>
            </a:endParaRPr>
          </a:p>
        </p:txBody>
      </p:sp>
      <p:pic>
        <p:nvPicPr>
          <p:cNvPr id="96" name="" descr=""/>
          <p:cNvPicPr/>
          <p:nvPr/>
        </p:nvPicPr>
        <p:blipFill>
          <a:blip r:embed="rId1"/>
          <a:stretch/>
        </p:blipFill>
        <p:spPr>
          <a:xfrm>
            <a:off x="1080000" y="1980000"/>
            <a:ext cx="945000" cy="1080000"/>
          </a:xfrm>
          <a:prstGeom prst="rect">
            <a:avLst/>
          </a:prstGeom>
          <a:ln w="18000">
            <a:noFill/>
          </a:ln>
        </p:spPr>
      </p:pic>
      <p:pic>
        <p:nvPicPr>
          <p:cNvPr id="97" name="" descr=""/>
          <p:cNvPicPr/>
          <p:nvPr/>
        </p:nvPicPr>
        <p:blipFill>
          <a:blip r:embed="rId2"/>
          <a:stretch/>
        </p:blipFill>
        <p:spPr>
          <a:xfrm>
            <a:off x="1428840" y="900000"/>
            <a:ext cx="445320" cy="1080000"/>
          </a:xfrm>
          <a:prstGeom prst="rect">
            <a:avLst/>
          </a:prstGeom>
          <a:ln w="18000">
            <a:noFill/>
          </a:ln>
        </p:spPr>
      </p:pic>
      <p:pic>
        <p:nvPicPr>
          <p:cNvPr id="98" name="" descr=""/>
          <p:cNvPicPr/>
          <p:nvPr/>
        </p:nvPicPr>
        <p:blipFill>
          <a:blip r:embed="rId3"/>
          <a:stretch/>
        </p:blipFill>
        <p:spPr>
          <a:xfrm>
            <a:off x="1260000" y="3099240"/>
            <a:ext cx="720000" cy="1220760"/>
          </a:xfrm>
          <a:prstGeom prst="rect">
            <a:avLst/>
          </a:prstGeom>
          <a:ln w="18000">
            <a:noFill/>
          </a:ln>
        </p:spPr>
      </p:pic>
      <p:pic>
        <p:nvPicPr>
          <p:cNvPr id="99" name="" descr=""/>
          <p:cNvPicPr/>
          <p:nvPr/>
        </p:nvPicPr>
        <p:blipFill>
          <a:blip r:embed="rId4"/>
          <a:stretch/>
        </p:blipFill>
        <p:spPr>
          <a:xfrm>
            <a:off x="1260000" y="4269240"/>
            <a:ext cx="720000" cy="1310760"/>
          </a:xfrm>
          <a:prstGeom prst="rect">
            <a:avLst/>
          </a:prstGeom>
          <a:ln w="18000">
            <a:noFill/>
          </a:ln>
        </p:spPr>
      </p:pic>
      <p:sp>
        <p:nvSpPr>
          <p:cNvPr id="4" name="PlaceHolder 3"/>
          <p:cNvSpPr>
            <a:spLocks noGrp="1"/>
          </p:cNvSpPr>
          <p:nvPr>
            <p:ph type="sldNum" idx="3"/>
          </p:nvPr>
        </p:nvSpPr>
        <p:spPr/>
        <p:txBody>
          <a:bodyPr/>
          <a:p>
            <a:fld id="{A1CB877E-DCC6-4099-B3D1-B40BA4289DC9}"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Production Specs</a:t>
            </a:r>
            <a:endParaRPr b="1" lang="en-GB" sz="3300" spc="-1" strike="noStrike">
              <a:solidFill>
                <a:srgbClr val="ffffff"/>
              </a:solidFill>
              <a:latin typeface="Arial"/>
            </a:endParaRPr>
          </a:p>
        </p:txBody>
      </p:sp>
      <p:sp>
        <p:nvSpPr>
          <p:cNvPr id="101" name="PlaceHolder 2"/>
          <p:cNvSpPr>
            <a:spLocks noGrp="1"/>
          </p:cNvSpPr>
          <p:nvPr>
            <p:ph/>
          </p:nvPr>
        </p:nvSpPr>
        <p:spPr>
          <a:xfrm>
            <a:off x="900000" y="1440000"/>
            <a:ext cx="8280000" cy="3600000"/>
          </a:xfrm>
          <a:prstGeom prst="rect">
            <a:avLst/>
          </a:prstGeom>
          <a:noFill/>
          <a:ln w="0">
            <a:noFill/>
          </a:ln>
        </p:spPr>
        <p:txBody>
          <a:bodyPr lIns="0" rIns="0" tIns="0" bIns="0" anchor="t">
            <a:normAutofit fontScale="90381"/>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Team numbers: 120</a:t>
            </a:r>
            <a:endParaRPr b="0" lang="en-GB" sz="2400" spc="-1" strike="noStrike">
              <a:solidFill>
                <a:srgbClr val="000000"/>
              </a:solidFill>
              <a:latin typeface="Arial"/>
            </a:endParaRPr>
          </a:p>
          <a:p>
            <a:pPr lvl="1" marL="864000" indent="-324000">
              <a:spcAft>
                <a:spcPts val="850"/>
              </a:spcAft>
              <a:buClr>
                <a:srgbClr val="000000"/>
              </a:buClr>
              <a:buSzPct val="75000"/>
              <a:buFont typeface="Symbol" charset="2"/>
              <a:buChar char=""/>
            </a:pPr>
            <a:r>
              <a:rPr b="0" lang="en-GB" sz="2100" spc="-1" strike="noStrike">
                <a:solidFill>
                  <a:srgbClr val="000000"/>
                </a:solidFill>
                <a:latin typeface="Arial"/>
              </a:rPr>
              <a:t>Art: 50</a:t>
            </a:r>
            <a:endParaRPr b="0" lang="en-GB" sz="2100" spc="-1" strike="noStrike">
              <a:solidFill>
                <a:srgbClr val="000000"/>
              </a:solidFill>
              <a:latin typeface="Arial"/>
            </a:endParaRPr>
          </a:p>
          <a:p>
            <a:pPr lvl="1" marL="864000" indent="-324000">
              <a:spcAft>
                <a:spcPts val="850"/>
              </a:spcAft>
              <a:buClr>
                <a:srgbClr val="000000"/>
              </a:buClr>
              <a:buSzPct val="75000"/>
              <a:buFont typeface="Symbol" charset="2"/>
              <a:buChar char=""/>
            </a:pPr>
            <a:r>
              <a:rPr b="0" lang="en-GB" sz="2100" spc="-1" strike="noStrike">
                <a:solidFill>
                  <a:srgbClr val="000000"/>
                </a:solidFill>
                <a:latin typeface="Arial"/>
              </a:rPr>
              <a:t>Programming: 30</a:t>
            </a:r>
            <a:endParaRPr b="0" lang="en-GB" sz="2100" spc="-1" strike="noStrike">
              <a:solidFill>
                <a:srgbClr val="000000"/>
              </a:solidFill>
              <a:latin typeface="Arial"/>
            </a:endParaRPr>
          </a:p>
          <a:p>
            <a:pPr lvl="1" marL="864000" indent="-324000">
              <a:spcAft>
                <a:spcPts val="850"/>
              </a:spcAft>
              <a:buClr>
                <a:srgbClr val="000000"/>
              </a:buClr>
              <a:buSzPct val="75000"/>
              <a:buFont typeface="Symbol" charset="2"/>
              <a:buChar char=""/>
            </a:pPr>
            <a:r>
              <a:rPr b="0" lang="en-GB" sz="2100" spc="-1" strike="noStrike">
                <a:solidFill>
                  <a:srgbClr val="000000"/>
                </a:solidFill>
                <a:latin typeface="Arial"/>
              </a:rPr>
              <a:t>Design: 20</a:t>
            </a:r>
            <a:endParaRPr b="0" lang="en-GB" sz="2100" spc="-1" strike="noStrike">
              <a:solidFill>
                <a:srgbClr val="000000"/>
              </a:solidFill>
              <a:latin typeface="Arial"/>
            </a:endParaRPr>
          </a:p>
          <a:p>
            <a:pPr lvl="1" marL="864000" indent="-324000">
              <a:spcAft>
                <a:spcPts val="850"/>
              </a:spcAft>
              <a:buClr>
                <a:srgbClr val="000000"/>
              </a:buClr>
              <a:buSzPct val="75000"/>
              <a:buFont typeface="Symbol" charset="2"/>
              <a:buChar char=""/>
            </a:pPr>
            <a:r>
              <a:rPr b="0" lang="en-GB" sz="2100" spc="-1" strike="noStrike">
                <a:solidFill>
                  <a:srgbClr val="000000"/>
                </a:solidFill>
                <a:latin typeface="Arial"/>
              </a:rPr>
              <a:t>Etc: 20</a:t>
            </a:r>
            <a:endParaRPr b="0" lang="en-GB" sz="2100" spc="-1" strike="noStrike">
              <a:solidFill>
                <a:srgbClr val="000000"/>
              </a:solidFill>
              <a:latin typeface="Arial"/>
            </a:endParaRPr>
          </a:p>
          <a:p>
            <a:pPr marL="432000" indent="0">
              <a:spcAft>
                <a:spcPts val="1063"/>
              </a:spcAft>
              <a:buNone/>
            </a:pP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Software: UE5, Autodesk Maya, Motionbuilder, Substance</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Development time: 4 years</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Budget: £70,000,000</a:t>
            </a:r>
            <a:endParaRPr b="0" lang="en-GB" sz="2400" spc="-1" strike="noStrike">
              <a:solidFill>
                <a:srgbClr val="000000"/>
              </a:solidFill>
              <a:latin typeface="Arial"/>
            </a:endParaRPr>
          </a:p>
        </p:txBody>
      </p:sp>
      <p:sp>
        <p:nvSpPr>
          <p:cNvPr id="4" name="PlaceHolder 3"/>
          <p:cNvSpPr>
            <a:spLocks noGrp="1"/>
          </p:cNvSpPr>
          <p:nvPr>
            <p:ph type="sldNum" idx="3"/>
          </p:nvPr>
        </p:nvSpPr>
        <p:spPr/>
        <p:txBody>
          <a:bodyPr/>
          <a:p>
            <a:fld id="{7F59B904-61FA-4D2D-A4F7-A52945D6D944}"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3240000" y="432000"/>
            <a:ext cx="3600000" cy="93636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DLC/ Monetisation</a:t>
            </a:r>
            <a:endParaRPr b="1" lang="en-GB" sz="3300" spc="-1" strike="noStrike">
              <a:solidFill>
                <a:srgbClr val="ffffff"/>
              </a:solidFill>
              <a:latin typeface="Arial"/>
            </a:endParaRPr>
          </a:p>
        </p:txBody>
      </p:sp>
      <p:sp>
        <p:nvSpPr>
          <p:cNvPr id="103" name="PlaceHolder 2"/>
          <p:cNvSpPr>
            <a:spLocks noGrp="1"/>
          </p:cNvSpPr>
          <p:nvPr>
            <p:ph/>
          </p:nvPr>
        </p:nvSpPr>
        <p:spPr>
          <a:xfrm>
            <a:off x="900000" y="1440000"/>
            <a:ext cx="8280000" cy="360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Additional levels and missions</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Additional costume packs</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Additional weapons</a:t>
            </a:r>
            <a:endParaRPr b="0" lang="en-GB" sz="2400" spc="-1" strike="noStrike">
              <a:solidFill>
                <a:srgbClr val="000000"/>
              </a:solidFill>
              <a:latin typeface="Arial"/>
            </a:endParaRPr>
          </a:p>
        </p:txBody>
      </p:sp>
      <p:sp>
        <p:nvSpPr>
          <p:cNvPr id="4" name="PlaceHolder 3"/>
          <p:cNvSpPr>
            <a:spLocks noGrp="1"/>
          </p:cNvSpPr>
          <p:nvPr>
            <p:ph type="sldNum" idx="3"/>
          </p:nvPr>
        </p:nvSpPr>
        <p:spPr/>
        <p:txBody>
          <a:bodyPr/>
          <a:p>
            <a:fld id="{172D70F8-00A1-47BC-AFEC-108FB5BA1B45}"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a:solidFill>
                  <a:srgbClr val="ffffff"/>
                </a:solidFill>
                <a:latin typeface="Arial"/>
              </a:rPr>
              <a:t> </a:t>
            </a:r>
            <a:endParaRPr b="1" lang="en-GB" sz="3300" spc="-1" strike="noStrike">
              <a:solidFill>
                <a:srgbClr val="ffffff"/>
              </a:solidFill>
              <a:latin typeface="Arial"/>
            </a:endParaRPr>
          </a:p>
        </p:txBody>
      </p:sp>
      <p:sp>
        <p:nvSpPr>
          <p:cNvPr id="105" name="PlaceHolder 2"/>
          <p:cNvSpPr>
            <a:spLocks noGrp="1"/>
          </p:cNvSpPr>
          <p:nvPr>
            <p:ph/>
          </p:nvPr>
        </p:nvSpPr>
        <p:spPr>
          <a:xfrm>
            <a:off x="900000" y="1440000"/>
            <a:ext cx="8280000" cy="360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 </a:t>
            </a:r>
            <a:endParaRPr b="0" lang="en-GB" sz="2400" spc="-1" strike="noStrike">
              <a:solidFill>
                <a:srgbClr val="000000"/>
              </a:solidFill>
              <a:latin typeface="Arial"/>
            </a:endParaRPr>
          </a:p>
        </p:txBody>
      </p:sp>
      <p:sp>
        <p:nvSpPr>
          <p:cNvPr id="4" name="PlaceHolder 3"/>
          <p:cNvSpPr>
            <a:spLocks noGrp="1"/>
          </p:cNvSpPr>
          <p:nvPr>
            <p:ph type="sldNum" idx="3"/>
          </p:nvPr>
        </p:nvSpPr>
        <p:spPr/>
        <p:txBody>
          <a:bodyPr/>
          <a:p>
            <a:fld id="{F5C08CF6-27E1-4A4C-BFCA-DEBD6A139342}" type="slidenum">
              <a:t>17</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3240000" y="432000"/>
            <a:ext cx="3600000" cy="93636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ACTION MAN 2024</a:t>
            </a:r>
            <a:endParaRPr b="1" lang="en-GB" sz="3300" spc="-1" strike="noStrike">
              <a:solidFill>
                <a:srgbClr val="ffffff"/>
              </a:solidFill>
              <a:latin typeface="Arial"/>
            </a:endParaRPr>
          </a:p>
        </p:txBody>
      </p:sp>
      <p:sp>
        <p:nvSpPr>
          <p:cNvPr id="52" name="PlaceHolder 2"/>
          <p:cNvSpPr>
            <a:spLocks noGrp="1"/>
          </p:cNvSpPr>
          <p:nvPr>
            <p:ph type="subTitle"/>
          </p:nvPr>
        </p:nvSpPr>
        <p:spPr>
          <a:xfrm>
            <a:off x="900000" y="1440000"/>
            <a:ext cx="8280000" cy="3600000"/>
          </a:xfrm>
          <a:prstGeom prst="rect">
            <a:avLst/>
          </a:prstGeom>
          <a:noFill/>
          <a:ln w="0">
            <a:noFill/>
          </a:ln>
        </p:spPr>
        <p:txBody>
          <a:bodyPr lIns="0" rIns="0" tIns="0" bIns="0" anchor="ctr">
            <a:noAutofit/>
          </a:bodyPr>
          <a:p>
            <a:pPr indent="0" algn="ctr">
              <a:buNone/>
            </a:pPr>
            <a:r>
              <a:rPr b="0" lang="en-GB" sz="3200" spc="-1" strike="noStrike">
                <a:solidFill>
                  <a:srgbClr val="000000"/>
                </a:solidFill>
                <a:latin typeface="Arial"/>
              </a:rPr>
              <a:t>GENRE: Action/Adventure</a:t>
            </a:r>
            <a:endParaRPr b="0" lang="en-GB" sz="3200" spc="-1" strike="noStrike">
              <a:solidFill>
                <a:srgbClr val="000000"/>
              </a:solidFill>
              <a:latin typeface="Arial"/>
            </a:endParaRPr>
          </a:p>
          <a:p>
            <a:pPr indent="0" algn="ctr">
              <a:buNone/>
            </a:pPr>
            <a:r>
              <a:rPr b="0" lang="en-GB" sz="3200" spc="-1" strike="noStrike">
                <a:solidFill>
                  <a:srgbClr val="000000"/>
                </a:solidFill>
                <a:latin typeface="Arial"/>
              </a:rPr>
              <a:t>TARGET AUDIENCE: Teens and Adults</a:t>
            </a:r>
            <a:endParaRPr b="0" lang="en-GB" sz="3200" spc="-1" strike="noStrike">
              <a:solidFill>
                <a:srgbClr val="000000"/>
              </a:solidFill>
              <a:latin typeface="Arial"/>
            </a:endParaRPr>
          </a:p>
          <a:p>
            <a:pPr indent="0" algn="ctr">
              <a:buNone/>
            </a:pPr>
            <a:r>
              <a:rPr b="0" lang="en-GB" sz="3200" spc="-1" strike="noStrike">
                <a:solidFill>
                  <a:srgbClr val="000000"/>
                </a:solidFill>
                <a:latin typeface="Arial"/>
              </a:rPr>
              <a:t>PLATFORM: Xbox Series X, PC, PS5</a:t>
            </a:r>
            <a:endParaRPr b="0" lang="en-GB" sz="3200" spc="-1" strike="noStrike">
              <a:solidFill>
                <a:srgbClr val="000000"/>
              </a:solidFill>
              <a:latin typeface="Arial"/>
            </a:endParaRPr>
          </a:p>
        </p:txBody>
      </p:sp>
      <p:sp>
        <p:nvSpPr>
          <p:cNvPr id="4" name="PlaceHolder 3"/>
          <p:cNvSpPr>
            <a:spLocks noGrp="1"/>
          </p:cNvSpPr>
          <p:nvPr>
            <p:ph type="sldNum" idx="3"/>
          </p:nvPr>
        </p:nvSpPr>
        <p:spPr/>
        <p:txBody>
          <a:bodyPr/>
          <a:p>
            <a:fld id="{0B5BBCD3-52F4-43FB-9493-CD981F9A9BD3}"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Game Story</a:t>
            </a:r>
            <a:endParaRPr b="1" lang="en-GB" sz="3300" spc="-1" strike="noStrike">
              <a:solidFill>
                <a:srgbClr val="ffffff"/>
              </a:solidFill>
              <a:latin typeface="Arial"/>
            </a:endParaRPr>
          </a:p>
        </p:txBody>
      </p:sp>
      <p:sp>
        <p:nvSpPr>
          <p:cNvPr id="54" name="PlaceHolder 2"/>
          <p:cNvSpPr>
            <a:spLocks noGrp="1"/>
          </p:cNvSpPr>
          <p:nvPr>
            <p:ph/>
          </p:nvPr>
        </p:nvSpPr>
        <p:spPr>
          <a:xfrm>
            <a:off x="900000" y="1440000"/>
            <a:ext cx="8280000" cy="360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000" spc="-1" strike="noStrike">
                <a:solidFill>
                  <a:srgbClr val="000000"/>
                </a:solidFill>
                <a:latin typeface="Arial"/>
              </a:rPr>
              <a:t>As a famous extreme sports star, Alex Mann is training for a big tournament when he is suddenly attacked by a deadly assassin. When his life is saved by an individual from his past, he is brought into the world of espionage and counter-terrorism as a member of the Secret Intelligence Service.</a:t>
            </a:r>
            <a:endParaRPr b="0" lang="en-GB" sz="20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000" spc="-1" strike="noStrike">
                <a:solidFill>
                  <a:srgbClr val="000000"/>
                </a:solidFill>
                <a:latin typeface="Arial"/>
              </a:rPr>
              <a:t>Along the way,he not only learns of his long lost brother, a missing SIS agent but of a secret ability buried in his mind that made him the amazing athlete he is….an ability that is sought after by the evil bioterrorist, Dr X.</a:t>
            </a:r>
            <a:endParaRPr b="0" lang="en-GB" sz="20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000" spc="-1" strike="noStrike">
                <a:solidFill>
                  <a:srgbClr val="000000"/>
                </a:solidFill>
                <a:latin typeface="Arial"/>
              </a:rPr>
              <a:t>Can Alex maintain his cover and stop Dr X’s evil plans before its too late?</a:t>
            </a:r>
            <a:endParaRPr b="0" lang="en-GB" sz="2000" spc="-1" strike="noStrike">
              <a:solidFill>
                <a:srgbClr val="000000"/>
              </a:solidFill>
              <a:latin typeface="Arial"/>
            </a:endParaRPr>
          </a:p>
        </p:txBody>
      </p:sp>
      <p:sp>
        <p:nvSpPr>
          <p:cNvPr id="4" name="PlaceHolder 3"/>
          <p:cNvSpPr>
            <a:spLocks noGrp="1"/>
          </p:cNvSpPr>
          <p:nvPr>
            <p:ph type="sldNum" idx="3"/>
          </p:nvPr>
        </p:nvSpPr>
        <p:spPr/>
        <p:txBody>
          <a:bodyPr/>
          <a:p>
            <a:fld id="{CF1AF68B-7042-40DA-A63C-8965E6BF3856}"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Game Features</a:t>
            </a:r>
            <a:endParaRPr b="1" lang="en-GB" sz="3300" spc="-1" strike="noStrike">
              <a:solidFill>
                <a:srgbClr val="ffffff"/>
              </a:solidFill>
              <a:latin typeface="Arial"/>
            </a:endParaRPr>
          </a:p>
        </p:txBody>
      </p:sp>
      <p:sp>
        <p:nvSpPr>
          <p:cNvPr id="56" name="PlaceHolder 2"/>
          <p:cNvSpPr>
            <a:spLocks noGrp="1"/>
          </p:cNvSpPr>
          <p:nvPr>
            <p:ph/>
          </p:nvPr>
        </p:nvSpPr>
        <p:spPr>
          <a:xfrm>
            <a:off x="900000" y="1440000"/>
            <a:ext cx="8280000" cy="360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Third person action gameplay.</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Vehicular combat and awesome set pieces.</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Work alongside Action Force while playing in the G-games with help from Team Xtreme.</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Face the evil Dr X and his nefarious army.</a:t>
            </a:r>
            <a:endParaRPr b="0" lang="en-GB" sz="2400" spc="-1" strike="noStrike">
              <a:solidFill>
                <a:srgbClr val="000000"/>
              </a:solidFill>
              <a:latin typeface="Arial"/>
            </a:endParaRPr>
          </a:p>
        </p:txBody>
      </p:sp>
      <p:sp>
        <p:nvSpPr>
          <p:cNvPr id="4" name="PlaceHolder 3"/>
          <p:cNvSpPr>
            <a:spLocks noGrp="1"/>
          </p:cNvSpPr>
          <p:nvPr>
            <p:ph type="sldNum" idx="3"/>
          </p:nvPr>
        </p:nvSpPr>
        <p:spPr/>
        <p:txBody>
          <a:bodyPr/>
          <a:p>
            <a:fld id="{89967BAF-A4AB-41CD-AA1A-3B4F39A7201F}"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3240000" y="432000"/>
            <a:ext cx="3600000" cy="93636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Gameplay Summary</a:t>
            </a:r>
            <a:endParaRPr b="1" lang="en-GB" sz="3300" spc="-1" strike="noStrike">
              <a:solidFill>
                <a:srgbClr val="ffffff"/>
              </a:solidFill>
              <a:latin typeface="Arial"/>
            </a:endParaRPr>
          </a:p>
        </p:txBody>
      </p:sp>
      <p:sp>
        <p:nvSpPr>
          <p:cNvPr id="58" name="PlaceHolder 2"/>
          <p:cNvSpPr>
            <a:spLocks noGrp="1"/>
          </p:cNvSpPr>
          <p:nvPr>
            <p:ph/>
          </p:nvPr>
        </p:nvSpPr>
        <p:spPr>
          <a:xfrm>
            <a:off x="900000" y="1440000"/>
            <a:ext cx="8280000" cy="3600000"/>
          </a:xfrm>
          <a:prstGeom prst="rect">
            <a:avLst/>
          </a:prstGeom>
          <a:noFill/>
          <a:ln w="0">
            <a:noFill/>
          </a:ln>
        </p:spPr>
        <p:txBody>
          <a:bodyPr lIns="0" rIns="0" tIns="0" bIns="0" anchor="t">
            <a:normAutofit fontScale="96628" lnSpcReduction="10000"/>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Action Man is a third person Action Adventure game that will have Alex Mann travelling the world with his team thwarting the evil plans of Dr X.</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You will engage in several missions facing Dr X and his army with a vast array of gadgets, vehicles, non-lethal weapons his Special AMP ability and teammates, whether you are sneaking in using stealth or going guns-blazing or a combination of both.</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You’ll also have to maintain your cover as a extreme Sports athlete and participate in one of the biggest tournaments in the world.</a:t>
            </a:r>
            <a:endParaRPr b="0" lang="en-GB" sz="2400" spc="-1" strike="noStrike">
              <a:solidFill>
                <a:srgbClr val="000000"/>
              </a:solidFill>
              <a:latin typeface="Arial"/>
            </a:endParaRPr>
          </a:p>
        </p:txBody>
      </p:sp>
      <p:sp>
        <p:nvSpPr>
          <p:cNvPr id="4" name="PlaceHolder 3"/>
          <p:cNvSpPr>
            <a:spLocks noGrp="1"/>
          </p:cNvSpPr>
          <p:nvPr>
            <p:ph type="sldNum" idx="3"/>
          </p:nvPr>
        </p:nvSpPr>
        <p:spPr/>
        <p:txBody>
          <a:bodyPr/>
          <a:p>
            <a:fld id="{95CD38C1-5B0D-42A1-A906-C33D7AF8E0D9}"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Gameplay Details</a:t>
            </a:r>
            <a:endParaRPr b="1" lang="en-GB" sz="3300" spc="-1" strike="noStrike">
              <a:solidFill>
                <a:srgbClr val="ffffff"/>
              </a:solidFill>
              <a:latin typeface="Arial"/>
            </a:endParaRPr>
          </a:p>
        </p:txBody>
      </p:sp>
      <p:sp>
        <p:nvSpPr>
          <p:cNvPr id="60" name="PlaceHolder 2"/>
          <p:cNvSpPr>
            <a:spLocks noGrp="1"/>
          </p:cNvSpPr>
          <p:nvPr>
            <p:ph/>
          </p:nvPr>
        </p:nvSpPr>
        <p:spPr>
          <a:xfrm>
            <a:off x="900000" y="1440000"/>
            <a:ext cx="8280000" cy="360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Alex Mann is a 24 year old athlete that is considered by most people as athletically gifted. He is capable of many peak physical feats to move from one spot to another through various obstacles and environments.</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He is also a talented Martial Artist as well as a skilled marksman and vehicular pilot/driver that can push most vehicles to their limits.</a:t>
            </a:r>
            <a:endParaRPr b="0" lang="en-GB" sz="2400" spc="-1" strike="noStrike">
              <a:solidFill>
                <a:srgbClr val="000000"/>
              </a:solidFill>
              <a:latin typeface="Arial"/>
            </a:endParaRPr>
          </a:p>
        </p:txBody>
      </p:sp>
      <p:sp>
        <p:nvSpPr>
          <p:cNvPr id="4" name="PlaceHolder 3"/>
          <p:cNvSpPr>
            <a:spLocks noGrp="1"/>
          </p:cNvSpPr>
          <p:nvPr>
            <p:ph type="sldNum" idx="3"/>
          </p:nvPr>
        </p:nvSpPr>
        <p:spPr/>
        <p:txBody>
          <a:bodyPr/>
          <a:p>
            <a:fld id="{011BE15F-AA77-46AB-BB27-55E8DE730B4D}"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3240000" y="450000"/>
            <a:ext cx="3600000" cy="90000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Gameplay Details</a:t>
            </a:r>
            <a:endParaRPr b="1" lang="en-GB" sz="3300" spc="-1" strike="noStrike">
              <a:solidFill>
                <a:srgbClr val="ffffff"/>
              </a:solidFill>
              <a:latin typeface="Arial"/>
            </a:endParaRPr>
          </a:p>
        </p:txBody>
      </p:sp>
      <p:sp>
        <p:nvSpPr>
          <p:cNvPr id="62" name="PlaceHolder 2"/>
          <p:cNvSpPr>
            <a:spLocks noGrp="1"/>
          </p:cNvSpPr>
          <p:nvPr>
            <p:ph/>
          </p:nvPr>
        </p:nvSpPr>
        <p:spPr>
          <a:xfrm>
            <a:off x="900000" y="1440000"/>
            <a:ext cx="8280000" cy="3600000"/>
          </a:xfrm>
          <a:prstGeom prst="rect">
            <a:avLst/>
          </a:prstGeom>
          <a:noFill/>
          <a:ln w="0">
            <a:noFill/>
          </a:ln>
        </p:spPr>
        <p:txBody>
          <a:bodyPr lIns="0" rIns="0" tIns="0" bIns="0" anchor="t">
            <a:normAutofit fontScale="96628"/>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Alex will not go in empty handed as he will be able to choose from a vast array of weapons such as non-lethal firearms that shoot electrically charged projectiles.</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He can also utilize explosive devices like grenades of different types and EMPs and melee weapons like Staves, swords,etc.</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While Alex is indeed a physically fit athlete capable of peak human feats, he is not above utilizing various gadgets and gear like grappling hooks, decrpters, etc to aid him at the best suited situations.</a:t>
            </a:r>
            <a:endParaRPr b="0" lang="en-GB" sz="2400" spc="-1" strike="noStrike">
              <a:solidFill>
                <a:srgbClr val="000000"/>
              </a:solidFill>
              <a:latin typeface="Arial"/>
            </a:endParaRPr>
          </a:p>
        </p:txBody>
      </p:sp>
      <p:sp>
        <p:nvSpPr>
          <p:cNvPr id="4" name="PlaceHolder 3"/>
          <p:cNvSpPr>
            <a:spLocks noGrp="1"/>
          </p:cNvSpPr>
          <p:nvPr>
            <p:ph type="sldNum" idx="3"/>
          </p:nvPr>
        </p:nvSpPr>
        <p:spPr/>
        <p:txBody>
          <a:bodyPr/>
          <a:p>
            <a:fld id="{0D73085B-1C09-42D2-B516-5B8E76AEF76B}"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3240000" y="432000"/>
            <a:ext cx="3600000" cy="936360"/>
          </a:xfrm>
          <a:prstGeom prst="rect">
            <a:avLst/>
          </a:prstGeom>
          <a:noFill/>
          <a:ln w="0">
            <a:noFill/>
          </a:ln>
        </p:spPr>
        <p:txBody>
          <a:bodyPr lIns="0" rIns="0" tIns="0" bIns="0" anchor="ctr">
            <a:normAutofit/>
          </a:bodyPr>
          <a:p>
            <a:pPr indent="0" algn="ctr">
              <a:buNone/>
            </a:pPr>
            <a:r>
              <a:rPr b="1" lang="en-GB" sz="3300" spc="-1" strike="noStrike" u="sng">
                <a:solidFill>
                  <a:srgbClr val="ffffff"/>
                </a:solidFill>
                <a:uFillTx/>
                <a:latin typeface="Arial"/>
              </a:rPr>
              <a:t>The G-Games Tournament</a:t>
            </a:r>
            <a:endParaRPr b="1" lang="en-GB" sz="3300" spc="-1" strike="noStrike">
              <a:solidFill>
                <a:srgbClr val="ffffff"/>
              </a:solidFill>
              <a:latin typeface="Arial"/>
            </a:endParaRPr>
          </a:p>
        </p:txBody>
      </p:sp>
      <p:sp>
        <p:nvSpPr>
          <p:cNvPr id="64" name="PlaceHolder 2"/>
          <p:cNvSpPr>
            <a:spLocks noGrp="1"/>
          </p:cNvSpPr>
          <p:nvPr>
            <p:ph/>
          </p:nvPr>
        </p:nvSpPr>
        <p:spPr>
          <a:xfrm>
            <a:off x="900000" y="1440000"/>
            <a:ext cx="8280000" cy="360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The G-games is one of the biggest extreme sports associations in the world and this specific tournament is one held every 5 years that Alex has been heavily preparing.</a:t>
            </a:r>
            <a:endParaRPr b="0" lang="en-GB" sz="2400" spc="-1" strike="noStrike">
              <a:solidFill>
                <a:srgbClr val="000000"/>
              </a:solidFill>
              <a:latin typeface="Arial"/>
            </a:endParaRPr>
          </a:p>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A competition where the best of the best gather to participate in a set of gruelling extreme sports challenges that will test the skill of these athletes with the eyes of the world laid upon them. Alex has been training for a long time for this and intends to let nothing get in his way...not even Dr X’s evil schemes.</a:t>
            </a:r>
            <a:endParaRPr b="0" lang="en-GB" sz="2400" spc="-1" strike="noStrike">
              <a:solidFill>
                <a:srgbClr val="000000"/>
              </a:solidFill>
              <a:latin typeface="Arial"/>
            </a:endParaRPr>
          </a:p>
        </p:txBody>
      </p:sp>
      <p:sp>
        <p:nvSpPr>
          <p:cNvPr id="4" name="PlaceHolder 3"/>
          <p:cNvSpPr>
            <a:spLocks noGrp="1"/>
          </p:cNvSpPr>
          <p:nvPr>
            <p:ph type="sldNum" idx="3"/>
          </p:nvPr>
        </p:nvSpPr>
        <p:spPr/>
        <p:txBody>
          <a:bodyPr/>
          <a:p>
            <a:fld id="{DC1BAAFC-D6BE-4208-98E6-CF0D964B7816}"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3240000" y="305280"/>
            <a:ext cx="3600000" cy="1189440"/>
          </a:xfrm>
          <a:prstGeom prst="rect">
            <a:avLst/>
          </a:prstGeom>
          <a:noFill/>
          <a:ln w="0">
            <a:noFill/>
          </a:ln>
        </p:spPr>
        <p:txBody>
          <a:bodyPr lIns="0" rIns="0" tIns="0" bIns="0" anchor="ctr">
            <a:normAutofit/>
          </a:bodyPr>
          <a:p>
            <a:pPr indent="0" algn="ctr">
              <a:buNone/>
            </a:pPr>
            <a:r>
              <a:rPr b="1" lang="en-GB" sz="2800" spc="-1" strike="noStrike" u="sng">
                <a:solidFill>
                  <a:srgbClr val="ffffff"/>
                </a:solidFill>
                <a:uFillTx/>
                <a:latin typeface="Arial"/>
              </a:rPr>
              <a:t>AMP (Advanced Macro Probability) Ability</a:t>
            </a:r>
            <a:endParaRPr b="1" lang="en-GB" sz="2800" spc="-1" strike="noStrike">
              <a:solidFill>
                <a:srgbClr val="ffffff"/>
              </a:solidFill>
              <a:latin typeface="Arial"/>
            </a:endParaRPr>
          </a:p>
        </p:txBody>
      </p:sp>
      <p:sp>
        <p:nvSpPr>
          <p:cNvPr id="66" name="PlaceHolder 2"/>
          <p:cNvSpPr>
            <a:spLocks noGrp="1"/>
          </p:cNvSpPr>
          <p:nvPr>
            <p:ph/>
          </p:nvPr>
        </p:nvSpPr>
        <p:spPr>
          <a:xfrm>
            <a:off x="900000" y="1440000"/>
            <a:ext cx="8280000" cy="2160000"/>
          </a:xfrm>
          <a:prstGeom prst="rect">
            <a:avLst/>
          </a:prstGeom>
          <a:noFill/>
          <a:ln w="0">
            <a:noFill/>
          </a:ln>
        </p:spPr>
        <p:txBody>
          <a:bodyPr lIns="0" rIns="0" tIns="0" bIns="0" anchor="t">
            <a:normAutofit/>
          </a:bodyPr>
          <a:p>
            <a:pPr marL="432000" indent="-324000">
              <a:spcAft>
                <a:spcPts val="1063"/>
              </a:spcAft>
              <a:buClr>
                <a:srgbClr val="000000"/>
              </a:buClr>
              <a:buSzPct val="45000"/>
              <a:buFont typeface="Wingdings" charset="2"/>
              <a:buChar char=""/>
            </a:pPr>
            <a:r>
              <a:rPr b="0" lang="en-GB" sz="2400" spc="-1" strike="noStrike">
                <a:solidFill>
                  <a:srgbClr val="000000"/>
                </a:solidFill>
                <a:latin typeface="Arial"/>
              </a:rPr>
              <a:t>In addition to his gear, Alex has access to his AMP ability, a mental ability that allows the Player to see highlighted objects and plan out ideas and tactics that would benefit the situation they're in like shooting off a fuel tank on a moving platform or seeing objects you could you to parkour to a degree,etc.</a:t>
            </a:r>
            <a:endParaRPr b="0" lang="en-GB" sz="2400" spc="-1" strike="noStrike">
              <a:solidFill>
                <a:srgbClr val="000000"/>
              </a:solidFill>
              <a:latin typeface="Arial"/>
            </a:endParaRPr>
          </a:p>
        </p:txBody>
      </p:sp>
      <p:pic>
        <p:nvPicPr>
          <p:cNvPr id="67" name="" descr=""/>
          <p:cNvPicPr/>
          <p:nvPr/>
        </p:nvPicPr>
        <p:blipFill>
          <a:blip r:embed="rId1"/>
          <a:stretch/>
        </p:blipFill>
        <p:spPr>
          <a:xfrm>
            <a:off x="720000" y="3495960"/>
            <a:ext cx="2934360" cy="1904040"/>
          </a:xfrm>
          <a:prstGeom prst="rect">
            <a:avLst/>
          </a:prstGeom>
          <a:ln w="18000">
            <a:noFill/>
          </a:ln>
        </p:spPr>
      </p:pic>
      <p:pic>
        <p:nvPicPr>
          <p:cNvPr id="68" name="" descr=""/>
          <p:cNvPicPr/>
          <p:nvPr/>
        </p:nvPicPr>
        <p:blipFill>
          <a:blip r:embed="rId2"/>
          <a:stretch/>
        </p:blipFill>
        <p:spPr>
          <a:xfrm>
            <a:off x="5200920" y="3475440"/>
            <a:ext cx="2899080" cy="1924560"/>
          </a:xfrm>
          <a:prstGeom prst="rect">
            <a:avLst/>
          </a:prstGeom>
          <a:ln w="18000">
            <a:noFill/>
          </a:ln>
        </p:spPr>
      </p:pic>
      <p:sp>
        <p:nvSpPr>
          <p:cNvPr id="4" name="PlaceHolder 3"/>
          <p:cNvSpPr>
            <a:spLocks noGrp="1"/>
          </p:cNvSpPr>
          <p:nvPr>
            <p:ph type="sldNum" idx="3"/>
          </p:nvPr>
        </p:nvSpPr>
        <p:spPr/>
        <p:txBody>
          <a:bodyPr/>
          <a:p>
            <a:fld id="{FA96C518-1F00-46E9-A7D4-E8A9D0E25C8F}"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560</TotalTime>
  <Application>LibreOffice/7.6.4.1$Windows_X86_64 LibreOffice_project/e19e193f88cd6c0525a17fb7a176ed8e6a3e2aa1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2024-09-16T00:48:19Z</dcterms:created>
  <dc:creator/>
  <dc:description/>
  <dc:language>en-GB</dc:language>
  <cp:lastModifiedBy/>
  <dcterms:modified xsi:type="dcterms:W3CDTF">2024-09-18T00:41:49Z</dcterms:modified>
  <cp:revision>8</cp:revision>
  <dc:subject/>
  <dc:title>Sunset</dc:title>
</cp:coreProperties>
</file>